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 smtClean="0">
                <a:solidFill>
                  <a:srgbClr val="FF0000"/>
                </a:solidFill>
                <a:latin typeface="Comic Sans MS" pitchFamily="66" charset="0"/>
              </a:rPr>
              <a:t>Цветотерапия</a:t>
            </a:r>
            <a: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9600" dirty="0" smtClean="0">
                <a:solidFill>
                  <a:srgbClr val="FF0000"/>
                </a:solidFill>
                <a:latin typeface="Comic Sans MS" pitchFamily="66" charset="0"/>
              </a:rPr>
              <a:t>– средство снятия стресса</a:t>
            </a:r>
            <a:endParaRPr lang="ru-RU" sz="9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4429132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Педагог – психолог  Жукова А.А.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3/78/128/78128539_1316030612_sau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44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</Words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18</cp:revision>
  <dcterms:created xsi:type="dcterms:W3CDTF">2016-02-16T06:51:14Z</dcterms:created>
  <dcterms:modified xsi:type="dcterms:W3CDTF">2016-02-17T07:51:43Z</dcterms:modified>
</cp:coreProperties>
</file>