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20E31-F4DF-47BF-8472-7F56DEA8653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7EF1BF-D8B8-4C1A-A8C0-0E459B934600}">
      <dgm:prSet phldrT="[Текст]"/>
      <dgm:spPr/>
      <dgm:t>
        <a:bodyPr/>
        <a:lstStyle/>
        <a:p>
          <a:r>
            <a:rPr lang="ru-RU" dirty="0" smtClean="0"/>
            <a:t>Алексей Михайлович</a:t>
          </a:r>
          <a:endParaRPr lang="ru-RU" dirty="0"/>
        </a:p>
      </dgm:t>
    </dgm:pt>
    <dgm:pt modelId="{276EAA67-00C0-4108-97AD-E1AE355E2E0A}" type="parTrans" cxnId="{24D17F11-7B7C-47B3-9550-AE9605460690}">
      <dgm:prSet/>
      <dgm:spPr/>
      <dgm:t>
        <a:bodyPr/>
        <a:lstStyle/>
        <a:p>
          <a:endParaRPr lang="ru-RU"/>
        </a:p>
      </dgm:t>
    </dgm:pt>
    <dgm:pt modelId="{F944DD6D-AA6D-4794-BCB6-11E228FA6EE6}" type="sibTrans" cxnId="{24D17F11-7B7C-47B3-9550-AE9605460690}">
      <dgm:prSet/>
      <dgm:spPr/>
      <dgm:t>
        <a:bodyPr/>
        <a:lstStyle/>
        <a:p>
          <a:endParaRPr lang="ru-RU"/>
        </a:p>
      </dgm:t>
    </dgm:pt>
    <dgm:pt modelId="{2419739D-5D36-438C-9C8B-61586E6CD298}">
      <dgm:prSet phldrT="[Текст]"/>
      <dgm:spPr/>
      <dgm:t>
        <a:bodyPr/>
        <a:lstStyle/>
        <a:p>
          <a:r>
            <a:rPr lang="ru-RU" dirty="0" smtClean="0"/>
            <a:t>Мария Милославская</a:t>
          </a:r>
          <a:endParaRPr lang="ru-RU" dirty="0"/>
        </a:p>
      </dgm:t>
    </dgm:pt>
    <dgm:pt modelId="{AA4263BF-7354-444E-9680-59620F9D87F9}" type="parTrans" cxnId="{25367466-AEE0-4C4C-A1EB-DA505CCB1EB3}">
      <dgm:prSet/>
      <dgm:spPr/>
      <dgm:t>
        <a:bodyPr/>
        <a:lstStyle/>
        <a:p>
          <a:endParaRPr lang="ru-RU"/>
        </a:p>
      </dgm:t>
    </dgm:pt>
    <dgm:pt modelId="{8890AF1F-6F45-457A-8579-F038D2573133}" type="sibTrans" cxnId="{25367466-AEE0-4C4C-A1EB-DA505CCB1EB3}">
      <dgm:prSet/>
      <dgm:spPr/>
      <dgm:t>
        <a:bodyPr/>
        <a:lstStyle/>
        <a:p>
          <a:endParaRPr lang="ru-RU"/>
        </a:p>
      </dgm:t>
    </dgm:pt>
    <dgm:pt modelId="{8341FD44-4694-49CB-AD13-64CB656DB16D}">
      <dgm:prSet phldrT="[Текст]"/>
      <dgm:spPr/>
      <dgm:t>
        <a:bodyPr/>
        <a:lstStyle/>
        <a:p>
          <a:r>
            <a:rPr lang="ru-RU" dirty="0" smtClean="0"/>
            <a:t>Фёдор</a:t>
          </a:r>
          <a:endParaRPr lang="ru-RU" dirty="0"/>
        </a:p>
      </dgm:t>
    </dgm:pt>
    <dgm:pt modelId="{3C540AB6-8B41-4699-AA5C-BC46CCC7D30F}" type="parTrans" cxnId="{F8276EA0-E0B0-446F-8A54-C18CD40025F1}">
      <dgm:prSet/>
      <dgm:spPr/>
      <dgm:t>
        <a:bodyPr/>
        <a:lstStyle/>
        <a:p>
          <a:endParaRPr lang="ru-RU"/>
        </a:p>
      </dgm:t>
    </dgm:pt>
    <dgm:pt modelId="{631EFCEB-4B1B-487D-AB6E-1C7B549B2AA7}" type="sibTrans" cxnId="{F8276EA0-E0B0-446F-8A54-C18CD40025F1}">
      <dgm:prSet/>
      <dgm:spPr/>
      <dgm:t>
        <a:bodyPr/>
        <a:lstStyle/>
        <a:p>
          <a:endParaRPr lang="ru-RU"/>
        </a:p>
      </dgm:t>
    </dgm:pt>
    <dgm:pt modelId="{42A82898-8811-419A-AEB1-9452EB9F34E2}">
      <dgm:prSet phldrT="[Текст]"/>
      <dgm:spPr/>
      <dgm:t>
        <a:bodyPr/>
        <a:lstStyle/>
        <a:p>
          <a:r>
            <a:rPr lang="ru-RU" dirty="0" smtClean="0"/>
            <a:t>Софья</a:t>
          </a:r>
          <a:endParaRPr lang="ru-RU" dirty="0"/>
        </a:p>
      </dgm:t>
    </dgm:pt>
    <dgm:pt modelId="{DFD223BF-39EC-4FF3-835A-6D9D4DC7F44F}" type="parTrans" cxnId="{251BF387-2D4E-47E6-B25E-25EB2D2AAD47}">
      <dgm:prSet/>
      <dgm:spPr/>
      <dgm:t>
        <a:bodyPr/>
        <a:lstStyle/>
        <a:p>
          <a:endParaRPr lang="ru-RU"/>
        </a:p>
      </dgm:t>
    </dgm:pt>
    <dgm:pt modelId="{2D6CD0CA-D92B-44A4-AF0B-0A6B99785C31}" type="sibTrans" cxnId="{251BF387-2D4E-47E6-B25E-25EB2D2AAD47}">
      <dgm:prSet/>
      <dgm:spPr/>
      <dgm:t>
        <a:bodyPr/>
        <a:lstStyle/>
        <a:p>
          <a:endParaRPr lang="ru-RU"/>
        </a:p>
      </dgm:t>
    </dgm:pt>
    <dgm:pt modelId="{5E4B774E-42C5-4F39-858B-DE63CFFAE66D}">
      <dgm:prSet phldrT="[Текст]"/>
      <dgm:spPr/>
      <dgm:t>
        <a:bodyPr/>
        <a:lstStyle/>
        <a:p>
          <a:r>
            <a:rPr lang="ru-RU" dirty="0" smtClean="0"/>
            <a:t>Наталья  Нарышкина</a:t>
          </a:r>
          <a:endParaRPr lang="ru-RU" dirty="0"/>
        </a:p>
      </dgm:t>
    </dgm:pt>
    <dgm:pt modelId="{B9C2A1D9-AC51-47B7-8ECC-28B8A8C6CEF1}" type="parTrans" cxnId="{183E2461-7C3B-4C76-8B92-56462904379D}">
      <dgm:prSet/>
      <dgm:spPr/>
      <dgm:t>
        <a:bodyPr/>
        <a:lstStyle/>
        <a:p>
          <a:endParaRPr lang="ru-RU"/>
        </a:p>
      </dgm:t>
    </dgm:pt>
    <dgm:pt modelId="{62275E07-8217-4F96-BC03-0BF807DC7173}" type="sibTrans" cxnId="{183E2461-7C3B-4C76-8B92-56462904379D}">
      <dgm:prSet/>
      <dgm:spPr/>
      <dgm:t>
        <a:bodyPr/>
        <a:lstStyle/>
        <a:p>
          <a:endParaRPr lang="ru-RU"/>
        </a:p>
      </dgm:t>
    </dgm:pt>
    <dgm:pt modelId="{1D516B0E-648E-4A3C-9C5F-F9DD8014484B}">
      <dgm:prSet phldrT="[Текст]"/>
      <dgm:spPr/>
      <dgm:t>
        <a:bodyPr/>
        <a:lstStyle/>
        <a:p>
          <a:r>
            <a:rPr lang="ru-RU" dirty="0" smtClean="0"/>
            <a:t>Пётр </a:t>
          </a:r>
          <a:endParaRPr lang="ru-RU" dirty="0"/>
        </a:p>
      </dgm:t>
    </dgm:pt>
    <dgm:pt modelId="{023050F2-928A-47B0-B74C-75FA251AED55}" type="parTrans" cxnId="{2BE1A280-846B-4D07-A4B3-463EA8B7DF3D}">
      <dgm:prSet/>
      <dgm:spPr/>
      <dgm:t>
        <a:bodyPr/>
        <a:lstStyle/>
        <a:p>
          <a:endParaRPr lang="ru-RU"/>
        </a:p>
      </dgm:t>
    </dgm:pt>
    <dgm:pt modelId="{44228B48-D82C-4CC3-9512-A1D3471B5AE3}" type="sibTrans" cxnId="{2BE1A280-846B-4D07-A4B3-463EA8B7DF3D}">
      <dgm:prSet/>
      <dgm:spPr/>
      <dgm:t>
        <a:bodyPr/>
        <a:lstStyle/>
        <a:p>
          <a:endParaRPr lang="ru-RU"/>
        </a:p>
      </dgm:t>
    </dgm:pt>
    <dgm:pt modelId="{0EF25BAA-6FE8-46A6-A20B-DC94C0B42388}">
      <dgm:prSet/>
      <dgm:spPr/>
      <dgm:t>
        <a:bodyPr/>
        <a:lstStyle/>
        <a:p>
          <a:r>
            <a:rPr lang="ru-RU" dirty="0" smtClean="0"/>
            <a:t>Иван</a:t>
          </a:r>
          <a:endParaRPr lang="ru-RU" dirty="0"/>
        </a:p>
      </dgm:t>
    </dgm:pt>
    <dgm:pt modelId="{92D6E8B9-BC76-4088-B3DF-3728E7F27619}" type="parTrans" cxnId="{A5909BCB-223F-450F-97AC-A02BACB7A295}">
      <dgm:prSet/>
      <dgm:spPr/>
      <dgm:t>
        <a:bodyPr/>
        <a:lstStyle/>
        <a:p>
          <a:endParaRPr lang="ru-RU"/>
        </a:p>
      </dgm:t>
    </dgm:pt>
    <dgm:pt modelId="{1D13D5BF-281F-4C18-A2B3-DEBE94BB0E95}" type="sibTrans" cxnId="{A5909BCB-223F-450F-97AC-A02BACB7A295}">
      <dgm:prSet/>
      <dgm:spPr/>
      <dgm:t>
        <a:bodyPr/>
        <a:lstStyle/>
        <a:p>
          <a:endParaRPr lang="ru-RU"/>
        </a:p>
      </dgm:t>
    </dgm:pt>
    <dgm:pt modelId="{3D15EB9F-70C2-4F6F-9C75-3FA2DFDA531A}" type="pres">
      <dgm:prSet presAssocID="{CF220E31-F4DF-47BF-8472-7F56DEA8653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5DA072-7CCE-4C00-88F9-A5A5ABEDC50E}" type="pres">
      <dgm:prSet presAssocID="{CF220E31-F4DF-47BF-8472-7F56DEA8653B}" presName="hierFlow" presStyleCnt="0"/>
      <dgm:spPr/>
    </dgm:pt>
    <dgm:pt modelId="{1FC5B113-7E5A-42F1-B95C-A9767C652211}" type="pres">
      <dgm:prSet presAssocID="{CF220E31-F4DF-47BF-8472-7F56DEA8653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12A8A9D-212A-44BF-9DBA-40704AEE0640}" type="pres">
      <dgm:prSet presAssocID="{987EF1BF-D8B8-4C1A-A8C0-0E459B934600}" presName="Name14" presStyleCnt="0"/>
      <dgm:spPr/>
    </dgm:pt>
    <dgm:pt modelId="{E5DE419D-5EBD-4867-9B16-55A20E469DAA}" type="pres">
      <dgm:prSet presAssocID="{987EF1BF-D8B8-4C1A-A8C0-0E459B93460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493501-E04F-4CC7-B1EA-633B4A0C6B93}" type="pres">
      <dgm:prSet presAssocID="{987EF1BF-D8B8-4C1A-A8C0-0E459B934600}" presName="hierChild2" presStyleCnt="0"/>
      <dgm:spPr/>
    </dgm:pt>
    <dgm:pt modelId="{01A7D1C5-11EB-4411-8DD2-432A8FCE8944}" type="pres">
      <dgm:prSet presAssocID="{AA4263BF-7354-444E-9680-59620F9D87F9}" presName="Name19" presStyleLbl="parChTrans1D2" presStyleIdx="0" presStyleCnt="2"/>
      <dgm:spPr/>
      <dgm:t>
        <a:bodyPr/>
        <a:lstStyle/>
        <a:p>
          <a:endParaRPr lang="ru-RU"/>
        </a:p>
      </dgm:t>
    </dgm:pt>
    <dgm:pt modelId="{ACEE766F-612C-49BC-8D23-B8E3C96F2D77}" type="pres">
      <dgm:prSet presAssocID="{2419739D-5D36-438C-9C8B-61586E6CD298}" presName="Name21" presStyleCnt="0"/>
      <dgm:spPr/>
    </dgm:pt>
    <dgm:pt modelId="{D634CA50-6B6D-4998-BC9D-1BCFE33AC2F2}" type="pres">
      <dgm:prSet presAssocID="{2419739D-5D36-438C-9C8B-61586E6CD298}" presName="level2Shape" presStyleLbl="node2" presStyleIdx="0" presStyleCnt="2"/>
      <dgm:spPr/>
      <dgm:t>
        <a:bodyPr/>
        <a:lstStyle/>
        <a:p>
          <a:endParaRPr lang="ru-RU"/>
        </a:p>
      </dgm:t>
    </dgm:pt>
    <dgm:pt modelId="{E866E418-1E16-4B1C-9398-74EB02AABEC2}" type="pres">
      <dgm:prSet presAssocID="{2419739D-5D36-438C-9C8B-61586E6CD298}" presName="hierChild3" presStyleCnt="0"/>
      <dgm:spPr/>
    </dgm:pt>
    <dgm:pt modelId="{B0E24161-CAFB-46B1-998E-7398FA98DE33}" type="pres">
      <dgm:prSet presAssocID="{3C540AB6-8B41-4699-AA5C-BC46CCC7D30F}" presName="Name19" presStyleLbl="parChTrans1D3" presStyleIdx="0" presStyleCnt="4"/>
      <dgm:spPr/>
      <dgm:t>
        <a:bodyPr/>
        <a:lstStyle/>
        <a:p>
          <a:endParaRPr lang="ru-RU"/>
        </a:p>
      </dgm:t>
    </dgm:pt>
    <dgm:pt modelId="{8D0BCCC5-F4EA-4CB4-A5A1-C60344EAF60E}" type="pres">
      <dgm:prSet presAssocID="{8341FD44-4694-49CB-AD13-64CB656DB16D}" presName="Name21" presStyleCnt="0"/>
      <dgm:spPr/>
    </dgm:pt>
    <dgm:pt modelId="{3D11DD4A-D144-40A7-9346-CDDE552419FA}" type="pres">
      <dgm:prSet presAssocID="{8341FD44-4694-49CB-AD13-64CB656DB16D}" presName="level2Shape" presStyleLbl="node3" presStyleIdx="0" presStyleCnt="4"/>
      <dgm:spPr/>
      <dgm:t>
        <a:bodyPr/>
        <a:lstStyle/>
        <a:p>
          <a:endParaRPr lang="ru-RU"/>
        </a:p>
      </dgm:t>
    </dgm:pt>
    <dgm:pt modelId="{F7699FDA-086B-4669-A632-DFD5C07E72B1}" type="pres">
      <dgm:prSet presAssocID="{8341FD44-4694-49CB-AD13-64CB656DB16D}" presName="hierChild3" presStyleCnt="0"/>
      <dgm:spPr/>
    </dgm:pt>
    <dgm:pt modelId="{86EC6C40-B255-4AC2-B33B-821D1534701C}" type="pres">
      <dgm:prSet presAssocID="{DFD223BF-39EC-4FF3-835A-6D9D4DC7F44F}" presName="Name19" presStyleLbl="parChTrans1D3" presStyleIdx="1" presStyleCnt="4"/>
      <dgm:spPr/>
      <dgm:t>
        <a:bodyPr/>
        <a:lstStyle/>
        <a:p>
          <a:endParaRPr lang="ru-RU"/>
        </a:p>
      </dgm:t>
    </dgm:pt>
    <dgm:pt modelId="{E7ADEA89-D3BA-41D2-9AEE-472B2D2A9028}" type="pres">
      <dgm:prSet presAssocID="{42A82898-8811-419A-AEB1-9452EB9F34E2}" presName="Name21" presStyleCnt="0"/>
      <dgm:spPr/>
    </dgm:pt>
    <dgm:pt modelId="{D02B93FA-6DD0-44E5-9380-4EFC934F7247}" type="pres">
      <dgm:prSet presAssocID="{42A82898-8811-419A-AEB1-9452EB9F34E2}" presName="level2Shape" presStyleLbl="node3" presStyleIdx="1" presStyleCnt="4"/>
      <dgm:spPr/>
      <dgm:t>
        <a:bodyPr/>
        <a:lstStyle/>
        <a:p>
          <a:endParaRPr lang="ru-RU"/>
        </a:p>
      </dgm:t>
    </dgm:pt>
    <dgm:pt modelId="{AD2C6FCB-C7E5-4106-94AA-8D7B09B403FF}" type="pres">
      <dgm:prSet presAssocID="{42A82898-8811-419A-AEB1-9452EB9F34E2}" presName="hierChild3" presStyleCnt="0"/>
      <dgm:spPr/>
    </dgm:pt>
    <dgm:pt modelId="{5C720D89-D8D7-48FE-880B-587762108AD4}" type="pres">
      <dgm:prSet presAssocID="{92D6E8B9-BC76-4088-B3DF-3728E7F27619}" presName="Name19" presStyleLbl="parChTrans1D3" presStyleIdx="2" presStyleCnt="4"/>
      <dgm:spPr/>
      <dgm:t>
        <a:bodyPr/>
        <a:lstStyle/>
        <a:p>
          <a:endParaRPr lang="ru-RU"/>
        </a:p>
      </dgm:t>
    </dgm:pt>
    <dgm:pt modelId="{875338CE-9528-46B4-8A72-B3BF879DB935}" type="pres">
      <dgm:prSet presAssocID="{0EF25BAA-6FE8-46A6-A20B-DC94C0B42388}" presName="Name21" presStyleCnt="0"/>
      <dgm:spPr/>
    </dgm:pt>
    <dgm:pt modelId="{E9CA7C65-EB2F-4FB6-B38C-2B675B629043}" type="pres">
      <dgm:prSet presAssocID="{0EF25BAA-6FE8-46A6-A20B-DC94C0B42388}" presName="level2Shape" presStyleLbl="node3" presStyleIdx="2" presStyleCnt="4"/>
      <dgm:spPr/>
      <dgm:t>
        <a:bodyPr/>
        <a:lstStyle/>
        <a:p>
          <a:endParaRPr lang="ru-RU"/>
        </a:p>
      </dgm:t>
    </dgm:pt>
    <dgm:pt modelId="{ECECC345-B899-4DCE-96BB-C907BD52C058}" type="pres">
      <dgm:prSet presAssocID="{0EF25BAA-6FE8-46A6-A20B-DC94C0B42388}" presName="hierChild3" presStyleCnt="0"/>
      <dgm:spPr/>
    </dgm:pt>
    <dgm:pt modelId="{DD7315A8-2970-4845-AD0F-36FD150C5B41}" type="pres">
      <dgm:prSet presAssocID="{B9C2A1D9-AC51-47B7-8ECC-28B8A8C6CEF1}" presName="Name19" presStyleLbl="parChTrans1D2" presStyleIdx="1" presStyleCnt="2"/>
      <dgm:spPr/>
      <dgm:t>
        <a:bodyPr/>
        <a:lstStyle/>
        <a:p>
          <a:endParaRPr lang="ru-RU"/>
        </a:p>
      </dgm:t>
    </dgm:pt>
    <dgm:pt modelId="{FADDEADF-ABE0-440C-8FBF-979C417838A1}" type="pres">
      <dgm:prSet presAssocID="{5E4B774E-42C5-4F39-858B-DE63CFFAE66D}" presName="Name21" presStyleCnt="0"/>
      <dgm:spPr/>
    </dgm:pt>
    <dgm:pt modelId="{6AE4E374-D39E-452D-845F-9E37B9FEBBE8}" type="pres">
      <dgm:prSet presAssocID="{5E4B774E-42C5-4F39-858B-DE63CFFAE66D}" presName="level2Shape" presStyleLbl="node2" presStyleIdx="1" presStyleCnt="2"/>
      <dgm:spPr/>
      <dgm:t>
        <a:bodyPr/>
        <a:lstStyle/>
        <a:p>
          <a:endParaRPr lang="ru-RU"/>
        </a:p>
      </dgm:t>
    </dgm:pt>
    <dgm:pt modelId="{2B4CC779-E922-4D65-8774-D4EBB0C16DFD}" type="pres">
      <dgm:prSet presAssocID="{5E4B774E-42C5-4F39-858B-DE63CFFAE66D}" presName="hierChild3" presStyleCnt="0"/>
      <dgm:spPr/>
    </dgm:pt>
    <dgm:pt modelId="{66C1A01D-EDCA-49B7-AD93-F6F909AE7F8A}" type="pres">
      <dgm:prSet presAssocID="{023050F2-928A-47B0-B74C-75FA251AED55}" presName="Name19" presStyleLbl="parChTrans1D3" presStyleIdx="3" presStyleCnt="4"/>
      <dgm:spPr/>
      <dgm:t>
        <a:bodyPr/>
        <a:lstStyle/>
        <a:p>
          <a:endParaRPr lang="ru-RU"/>
        </a:p>
      </dgm:t>
    </dgm:pt>
    <dgm:pt modelId="{B34EFABC-AA8E-42EC-8A00-8E59E3153146}" type="pres">
      <dgm:prSet presAssocID="{1D516B0E-648E-4A3C-9C5F-F9DD8014484B}" presName="Name21" presStyleCnt="0"/>
      <dgm:spPr/>
    </dgm:pt>
    <dgm:pt modelId="{0A9DFD2D-7495-4398-8F6F-1032C011796A}" type="pres">
      <dgm:prSet presAssocID="{1D516B0E-648E-4A3C-9C5F-F9DD8014484B}" presName="level2Shape" presStyleLbl="node3" presStyleIdx="3" presStyleCnt="4"/>
      <dgm:spPr/>
      <dgm:t>
        <a:bodyPr/>
        <a:lstStyle/>
        <a:p>
          <a:endParaRPr lang="ru-RU"/>
        </a:p>
      </dgm:t>
    </dgm:pt>
    <dgm:pt modelId="{4C26BB56-64BD-401F-88F6-910493D6CBEF}" type="pres">
      <dgm:prSet presAssocID="{1D516B0E-648E-4A3C-9C5F-F9DD8014484B}" presName="hierChild3" presStyleCnt="0"/>
      <dgm:spPr/>
    </dgm:pt>
    <dgm:pt modelId="{BBF1DBED-0A1C-41B1-A7DD-1EE91F75E8FC}" type="pres">
      <dgm:prSet presAssocID="{CF220E31-F4DF-47BF-8472-7F56DEA8653B}" presName="bgShapesFlow" presStyleCnt="0"/>
      <dgm:spPr/>
    </dgm:pt>
  </dgm:ptLst>
  <dgm:cxnLst>
    <dgm:cxn modelId="{CF9DBCB6-5A2D-46CB-9596-3C30AA3371D2}" type="presOf" srcId="{AA4263BF-7354-444E-9680-59620F9D87F9}" destId="{01A7D1C5-11EB-4411-8DD2-432A8FCE8944}" srcOrd="0" destOrd="0" presId="urn:microsoft.com/office/officeart/2005/8/layout/hierarchy6"/>
    <dgm:cxn modelId="{2BE1A280-846B-4D07-A4B3-463EA8B7DF3D}" srcId="{5E4B774E-42C5-4F39-858B-DE63CFFAE66D}" destId="{1D516B0E-648E-4A3C-9C5F-F9DD8014484B}" srcOrd="0" destOrd="0" parTransId="{023050F2-928A-47B0-B74C-75FA251AED55}" sibTransId="{44228B48-D82C-4CC3-9512-A1D3471B5AE3}"/>
    <dgm:cxn modelId="{25367466-AEE0-4C4C-A1EB-DA505CCB1EB3}" srcId="{987EF1BF-D8B8-4C1A-A8C0-0E459B934600}" destId="{2419739D-5D36-438C-9C8B-61586E6CD298}" srcOrd="0" destOrd="0" parTransId="{AA4263BF-7354-444E-9680-59620F9D87F9}" sibTransId="{8890AF1F-6F45-457A-8579-F038D2573133}"/>
    <dgm:cxn modelId="{A5909BCB-223F-450F-97AC-A02BACB7A295}" srcId="{2419739D-5D36-438C-9C8B-61586E6CD298}" destId="{0EF25BAA-6FE8-46A6-A20B-DC94C0B42388}" srcOrd="2" destOrd="0" parTransId="{92D6E8B9-BC76-4088-B3DF-3728E7F27619}" sibTransId="{1D13D5BF-281F-4C18-A2B3-DEBE94BB0E95}"/>
    <dgm:cxn modelId="{4C38C7AE-E70B-4719-876F-85AB86424A6E}" type="presOf" srcId="{3C540AB6-8B41-4699-AA5C-BC46CCC7D30F}" destId="{B0E24161-CAFB-46B1-998E-7398FA98DE33}" srcOrd="0" destOrd="0" presId="urn:microsoft.com/office/officeart/2005/8/layout/hierarchy6"/>
    <dgm:cxn modelId="{909EC91C-46B5-4789-8861-2B732C71F7FD}" type="presOf" srcId="{92D6E8B9-BC76-4088-B3DF-3728E7F27619}" destId="{5C720D89-D8D7-48FE-880B-587762108AD4}" srcOrd="0" destOrd="0" presId="urn:microsoft.com/office/officeart/2005/8/layout/hierarchy6"/>
    <dgm:cxn modelId="{2339D14D-2CBC-42C8-86BB-99F5949C0668}" type="presOf" srcId="{2419739D-5D36-438C-9C8B-61586E6CD298}" destId="{D634CA50-6B6D-4998-BC9D-1BCFE33AC2F2}" srcOrd="0" destOrd="0" presId="urn:microsoft.com/office/officeart/2005/8/layout/hierarchy6"/>
    <dgm:cxn modelId="{31FBBD20-A808-4AB9-8833-31BED8EBA8A2}" type="presOf" srcId="{DFD223BF-39EC-4FF3-835A-6D9D4DC7F44F}" destId="{86EC6C40-B255-4AC2-B33B-821D1534701C}" srcOrd="0" destOrd="0" presId="urn:microsoft.com/office/officeart/2005/8/layout/hierarchy6"/>
    <dgm:cxn modelId="{E08E16FF-890F-451E-8FB8-2ADC60E4F8D5}" type="presOf" srcId="{023050F2-928A-47B0-B74C-75FA251AED55}" destId="{66C1A01D-EDCA-49B7-AD93-F6F909AE7F8A}" srcOrd="0" destOrd="0" presId="urn:microsoft.com/office/officeart/2005/8/layout/hierarchy6"/>
    <dgm:cxn modelId="{700C5109-0703-433E-B214-E8EC07700F94}" type="presOf" srcId="{987EF1BF-D8B8-4C1A-A8C0-0E459B934600}" destId="{E5DE419D-5EBD-4867-9B16-55A20E469DAA}" srcOrd="0" destOrd="0" presId="urn:microsoft.com/office/officeart/2005/8/layout/hierarchy6"/>
    <dgm:cxn modelId="{183E2461-7C3B-4C76-8B92-56462904379D}" srcId="{987EF1BF-D8B8-4C1A-A8C0-0E459B934600}" destId="{5E4B774E-42C5-4F39-858B-DE63CFFAE66D}" srcOrd="1" destOrd="0" parTransId="{B9C2A1D9-AC51-47B7-8ECC-28B8A8C6CEF1}" sibTransId="{62275E07-8217-4F96-BC03-0BF807DC7173}"/>
    <dgm:cxn modelId="{83C6077A-4D6A-4C6A-84E4-2D708D65A392}" type="presOf" srcId="{5E4B774E-42C5-4F39-858B-DE63CFFAE66D}" destId="{6AE4E374-D39E-452D-845F-9E37B9FEBBE8}" srcOrd="0" destOrd="0" presId="urn:microsoft.com/office/officeart/2005/8/layout/hierarchy6"/>
    <dgm:cxn modelId="{F8276EA0-E0B0-446F-8A54-C18CD40025F1}" srcId="{2419739D-5D36-438C-9C8B-61586E6CD298}" destId="{8341FD44-4694-49CB-AD13-64CB656DB16D}" srcOrd="0" destOrd="0" parTransId="{3C540AB6-8B41-4699-AA5C-BC46CCC7D30F}" sibTransId="{631EFCEB-4B1B-487D-AB6E-1C7B549B2AA7}"/>
    <dgm:cxn modelId="{03085E26-B013-4702-8829-8B1912A7769A}" type="presOf" srcId="{42A82898-8811-419A-AEB1-9452EB9F34E2}" destId="{D02B93FA-6DD0-44E5-9380-4EFC934F7247}" srcOrd="0" destOrd="0" presId="urn:microsoft.com/office/officeart/2005/8/layout/hierarchy6"/>
    <dgm:cxn modelId="{8C5ACD6F-4374-4CF2-A5FA-765B9668AAB9}" type="presOf" srcId="{B9C2A1D9-AC51-47B7-8ECC-28B8A8C6CEF1}" destId="{DD7315A8-2970-4845-AD0F-36FD150C5B41}" srcOrd="0" destOrd="0" presId="urn:microsoft.com/office/officeart/2005/8/layout/hierarchy6"/>
    <dgm:cxn modelId="{24D17F11-7B7C-47B3-9550-AE9605460690}" srcId="{CF220E31-F4DF-47BF-8472-7F56DEA8653B}" destId="{987EF1BF-D8B8-4C1A-A8C0-0E459B934600}" srcOrd="0" destOrd="0" parTransId="{276EAA67-00C0-4108-97AD-E1AE355E2E0A}" sibTransId="{F944DD6D-AA6D-4794-BCB6-11E228FA6EE6}"/>
    <dgm:cxn modelId="{251BF387-2D4E-47E6-B25E-25EB2D2AAD47}" srcId="{2419739D-5D36-438C-9C8B-61586E6CD298}" destId="{42A82898-8811-419A-AEB1-9452EB9F34E2}" srcOrd="1" destOrd="0" parTransId="{DFD223BF-39EC-4FF3-835A-6D9D4DC7F44F}" sibTransId="{2D6CD0CA-D92B-44A4-AF0B-0A6B99785C31}"/>
    <dgm:cxn modelId="{F89FE5F0-A244-40D4-BB1E-6C60B4A212EF}" type="presOf" srcId="{8341FD44-4694-49CB-AD13-64CB656DB16D}" destId="{3D11DD4A-D144-40A7-9346-CDDE552419FA}" srcOrd="0" destOrd="0" presId="urn:microsoft.com/office/officeart/2005/8/layout/hierarchy6"/>
    <dgm:cxn modelId="{E4366D5D-03C2-4385-8AC9-953730750A4C}" type="presOf" srcId="{0EF25BAA-6FE8-46A6-A20B-DC94C0B42388}" destId="{E9CA7C65-EB2F-4FB6-B38C-2B675B629043}" srcOrd="0" destOrd="0" presId="urn:microsoft.com/office/officeart/2005/8/layout/hierarchy6"/>
    <dgm:cxn modelId="{9D38614D-80C6-4913-9495-BAFA4D1F0F66}" type="presOf" srcId="{1D516B0E-648E-4A3C-9C5F-F9DD8014484B}" destId="{0A9DFD2D-7495-4398-8F6F-1032C011796A}" srcOrd="0" destOrd="0" presId="urn:microsoft.com/office/officeart/2005/8/layout/hierarchy6"/>
    <dgm:cxn modelId="{B031073B-A154-4879-93A6-9D198C3EE99D}" type="presOf" srcId="{CF220E31-F4DF-47BF-8472-7F56DEA8653B}" destId="{3D15EB9F-70C2-4F6F-9C75-3FA2DFDA531A}" srcOrd="0" destOrd="0" presId="urn:microsoft.com/office/officeart/2005/8/layout/hierarchy6"/>
    <dgm:cxn modelId="{76318CFD-C297-4E22-ACF2-3F40166601F7}" type="presParOf" srcId="{3D15EB9F-70C2-4F6F-9C75-3FA2DFDA531A}" destId="{B85DA072-7CCE-4C00-88F9-A5A5ABEDC50E}" srcOrd="0" destOrd="0" presId="urn:microsoft.com/office/officeart/2005/8/layout/hierarchy6"/>
    <dgm:cxn modelId="{E7FD2792-5586-4AFC-9E84-5F253192A0B1}" type="presParOf" srcId="{B85DA072-7CCE-4C00-88F9-A5A5ABEDC50E}" destId="{1FC5B113-7E5A-42F1-B95C-A9767C652211}" srcOrd="0" destOrd="0" presId="urn:microsoft.com/office/officeart/2005/8/layout/hierarchy6"/>
    <dgm:cxn modelId="{94CB2723-2014-4CA7-ADD5-77B397780BB6}" type="presParOf" srcId="{1FC5B113-7E5A-42F1-B95C-A9767C652211}" destId="{E12A8A9D-212A-44BF-9DBA-40704AEE0640}" srcOrd="0" destOrd="0" presId="urn:microsoft.com/office/officeart/2005/8/layout/hierarchy6"/>
    <dgm:cxn modelId="{EABF8711-855D-42BC-A741-16250706CC44}" type="presParOf" srcId="{E12A8A9D-212A-44BF-9DBA-40704AEE0640}" destId="{E5DE419D-5EBD-4867-9B16-55A20E469DAA}" srcOrd="0" destOrd="0" presId="urn:microsoft.com/office/officeart/2005/8/layout/hierarchy6"/>
    <dgm:cxn modelId="{B1E22D4C-7584-46FF-A4B2-319BED3E90FA}" type="presParOf" srcId="{E12A8A9D-212A-44BF-9DBA-40704AEE0640}" destId="{7E493501-E04F-4CC7-B1EA-633B4A0C6B93}" srcOrd="1" destOrd="0" presId="urn:microsoft.com/office/officeart/2005/8/layout/hierarchy6"/>
    <dgm:cxn modelId="{2E7821F2-487A-4E5A-90F6-EA0C7B572568}" type="presParOf" srcId="{7E493501-E04F-4CC7-B1EA-633B4A0C6B93}" destId="{01A7D1C5-11EB-4411-8DD2-432A8FCE8944}" srcOrd="0" destOrd="0" presId="urn:microsoft.com/office/officeart/2005/8/layout/hierarchy6"/>
    <dgm:cxn modelId="{E00C67C5-A68C-4DC2-B066-13027E68647F}" type="presParOf" srcId="{7E493501-E04F-4CC7-B1EA-633B4A0C6B93}" destId="{ACEE766F-612C-49BC-8D23-B8E3C96F2D77}" srcOrd="1" destOrd="0" presId="urn:microsoft.com/office/officeart/2005/8/layout/hierarchy6"/>
    <dgm:cxn modelId="{BA798DD0-3F18-4C32-9B0E-42009CDA175D}" type="presParOf" srcId="{ACEE766F-612C-49BC-8D23-B8E3C96F2D77}" destId="{D634CA50-6B6D-4998-BC9D-1BCFE33AC2F2}" srcOrd="0" destOrd="0" presId="urn:microsoft.com/office/officeart/2005/8/layout/hierarchy6"/>
    <dgm:cxn modelId="{8EE39637-E4EF-46A5-B6F2-F087D6A8A768}" type="presParOf" srcId="{ACEE766F-612C-49BC-8D23-B8E3C96F2D77}" destId="{E866E418-1E16-4B1C-9398-74EB02AABEC2}" srcOrd="1" destOrd="0" presId="urn:microsoft.com/office/officeart/2005/8/layout/hierarchy6"/>
    <dgm:cxn modelId="{4B959B61-23AE-46EC-B959-2957F366576B}" type="presParOf" srcId="{E866E418-1E16-4B1C-9398-74EB02AABEC2}" destId="{B0E24161-CAFB-46B1-998E-7398FA98DE33}" srcOrd="0" destOrd="0" presId="urn:microsoft.com/office/officeart/2005/8/layout/hierarchy6"/>
    <dgm:cxn modelId="{9E80FDD9-4369-4923-AD67-D13E708F3A42}" type="presParOf" srcId="{E866E418-1E16-4B1C-9398-74EB02AABEC2}" destId="{8D0BCCC5-F4EA-4CB4-A5A1-C60344EAF60E}" srcOrd="1" destOrd="0" presId="urn:microsoft.com/office/officeart/2005/8/layout/hierarchy6"/>
    <dgm:cxn modelId="{F93981A2-1B2B-417A-8A2F-26B178EDD9E5}" type="presParOf" srcId="{8D0BCCC5-F4EA-4CB4-A5A1-C60344EAF60E}" destId="{3D11DD4A-D144-40A7-9346-CDDE552419FA}" srcOrd="0" destOrd="0" presId="urn:microsoft.com/office/officeart/2005/8/layout/hierarchy6"/>
    <dgm:cxn modelId="{148D6B91-9E38-40BD-9E95-1A87EADAE7C4}" type="presParOf" srcId="{8D0BCCC5-F4EA-4CB4-A5A1-C60344EAF60E}" destId="{F7699FDA-086B-4669-A632-DFD5C07E72B1}" srcOrd="1" destOrd="0" presId="urn:microsoft.com/office/officeart/2005/8/layout/hierarchy6"/>
    <dgm:cxn modelId="{514B2BFD-7196-4A11-A6EF-6B6047782446}" type="presParOf" srcId="{E866E418-1E16-4B1C-9398-74EB02AABEC2}" destId="{86EC6C40-B255-4AC2-B33B-821D1534701C}" srcOrd="2" destOrd="0" presId="urn:microsoft.com/office/officeart/2005/8/layout/hierarchy6"/>
    <dgm:cxn modelId="{B6A916BF-341C-40B8-B1BE-B94E68EC2E48}" type="presParOf" srcId="{E866E418-1E16-4B1C-9398-74EB02AABEC2}" destId="{E7ADEA89-D3BA-41D2-9AEE-472B2D2A9028}" srcOrd="3" destOrd="0" presId="urn:microsoft.com/office/officeart/2005/8/layout/hierarchy6"/>
    <dgm:cxn modelId="{07D9E157-7EF0-4AA6-8668-8953F927E988}" type="presParOf" srcId="{E7ADEA89-D3BA-41D2-9AEE-472B2D2A9028}" destId="{D02B93FA-6DD0-44E5-9380-4EFC934F7247}" srcOrd="0" destOrd="0" presId="urn:microsoft.com/office/officeart/2005/8/layout/hierarchy6"/>
    <dgm:cxn modelId="{16E707F9-D645-4D81-B4AD-21CA5ACED283}" type="presParOf" srcId="{E7ADEA89-D3BA-41D2-9AEE-472B2D2A9028}" destId="{AD2C6FCB-C7E5-4106-94AA-8D7B09B403FF}" srcOrd="1" destOrd="0" presId="urn:microsoft.com/office/officeart/2005/8/layout/hierarchy6"/>
    <dgm:cxn modelId="{67F1E22C-0CC8-44F0-AFC4-755238AD1009}" type="presParOf" srcId="{E866E418-1E16-4B1C-9398-74EB02AABEC2}" destId="{5C720D89-D8D7-48FE-880B-587762108AD4}" srcOrd="4" destOrd="0" presId="urn:microsoft.com/office/officeart/2005/8/layout/hierarchy6"/>
    <dgm:cxn modelId="{5AEAAF0B-DF50-4A6B-92FC-54F7F2303798}" type="presParOf" srcId="{E866E418-1E16-4B1C-9398-74EB02AABEC2}" destId="{875338CE-9528-46B4-8A72-B3BF879DB935}" srcOrd="5" destOrd="0" presId="urn:microsoft.com/office/officeart/2005/8/layout/hierarchy6"/>
    <dgm:cxn modelId="{6835ED0C-EA21-4F32-AFEC-6C836BAEED30}" type="presParOf" srcId="{875338CE-9528-46B4-8A72-B3BF879DB935}" destId="{E9CA7C65-EB2F-4FB6-B38C-2B675B629043}" srcOrd="0" destOrd="0" presId="urn:microsoft.com/office/officeart/2005/8/layout/hierarchy6"/>
    <dgm:cxn modelId="{25EE3442-B1E3-4567-8E42-3E12FA860F74}" type="presParOf" srcId="{875338CE-9528-46B4-8A72-B3BF879DB935}" destId="{ECECC345-B899-4DCE-96BB-C907BD52C058}" srcOrd="1" destOrd="0" presId="urn:microsoft.com/office/officeart/2005/8/layout/hierarchy6"/>
    <dgm:cxn modelId="{EA4298E3-394D-43FB-83AB-27F0B298659C}" type="presParOf" srcId="{7E493501-E04F-4CC7-B1EA-633B4A0C6B93}" destId="{DD7315A8-2970-4845-AD0F-36FD150C5B41}" srcOrd="2" destOrd="0" presId="urn:microsoft.com/office/officeart/2005/8/layout/hierarchy6"/>
    <dgm:cxn modelId="{CF967D05-1126-4C1D-83F4-1DEDFCBC933E}" type="presParOf" srcId="{7E493501-E04F-4CC7-B1EA-633B4A0C6B93}" destId="{FADDEADF-ABE0-440C-8FBF-979C417838A1}" srcOrd="3" destOrd="0" presId="urn:microsoft.com/office/officeart/2005/8/layout/hierarchy6"/>
    <dgm:cxn modelId="{FEE40E2B-7B33-40AC-997A-3CD021CBF45B}" type="presParOf" srcId="{FADDEADF-ABE0-440C-8FBF-979C417838A1}" destId="{6AE4E374-D39E-452D-845F-9E37B9FEBBE8}" srcOrd="0" destOrd="0" presId="urn:microsoft.com/office/officeart/2005/8/layout/hierarchy6"/>
    <dgm:cxn modelId="{A723B0BF-5E71-4DEC-90D8-F25539187744}" type="presParOf" srcId="{FADDEADF-ABE0-440C-8FBF-979C417838A1}" destId="{2B4CC779-E922-4D65-8774-D4EBB0C16DFD}" srcOrd="1" destOrd="0" presId="urn:microsoft.com/office/officeart/2005/8/layout/hierarchy6"/>
    <dgm:cxn modelId="{EECC8BD2-ED2A-4CF9-8A67-71E269F1D2C2}" type="presParOf" srcId="{2B4CC779-E922-4D65-8774-D4EBB0C16DFD}" destId="{66C1A01D-EDCA-49B7-AD93-F6F909AE7F8A}" srcOrd="0" destOrd="0" presId="urn:microsoft.com/office/officeart/2005/8/layout/hierarchy6"/>
    <dgm:cxn modelId="{554B361C-1670-4E46-A4B3-B9DBE00DC040}" type="presParOf" srcId="{2B4CC779-E922-4D65-8774-D4EBB0C16DFD}" destId="{B34EFABC-AA8E-42EC-8A00-8E59E3153146}" srcOrd="1" destOrd="0" presId="urn:microsoft.com/office/officeart/2005/8/layout/hierarchy6"/>
    <dgm:cxn modelId="{8CE01D94-6265-4E58-98AE-5A59CCABFE28}" type="presParOf" srcId="{B34EFABC-AA8E-42EC-8A00-8E59E3153146}" destId="{0A9DFD2D-7495-4398-8F6F-1032C011796A}" srcOrd="0" destOrd="0" presId="urn:microsoft.com/office/officeart/2005/8/layout/hierarchy6"/>
    <dgm:cxn modelId="{93B08A02-9B45-4CC7-8DCD-D6325E05D039}" type="presParOf" srcId="{B34EFABC-AA8E-42EC-8A00-8E59E3153146}" destId="{4C26BB56-64BD-401F-88F6-910493D6CBEF}" srcOrd="1" destOrd="0" presId="urn:microsoft.com/office/officeart/2005/8/layout/hierarchy6"/>
    <dgm:cxn modelId="{B25B2F15-D97F-4A0D-8500-A884307F4146}" type="presParOf" srcId="{3D15EB9F-70C2-4F6F-9C75-3FA2DFDA531A}" destId="{BBF1DBED-0A1C-41B1-A7DD-1EE91F75E8F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419D-5EBD-4867-9B16-55A20E469DAA}">
      <dsp:nvSpPr>
        <dsp:cNvPr id="0" name=""/>
        <dsp:cNvSpPr/>
      </dsp:nvSpPr>
      <dsp:spPr>
        <a:xfrm>
          <a:off x="4366449" y="13793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Алексей Михайлович</a:t>
          </a:r>
          <a:endParaRPr lang="ru-RU" sz="1800" kern="1200" dirty="0"/>
        </a:p>
      </dsp:txBody>
      <dsp:txXfrm>
        <a:off x="4366449" y="137939"/>
        <a:ext cx="1677665" cy="1118443"/>
      </dsp:txXfrm>
    </dsp:sp>
    <dsp:sp modelId="{01A7D1C5-11EB-4411-8DD2-432A8FCE8944}">
      <dsp:nvSpPr>
        <dsp:cNvPr id="0" name=""/>
        <dsp:cNvSpPr/>
      </dsp:nvSpPr>
      <dsp:spPr>
        <a:xfrm>
          <a:off x="3024317" y="1256382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2180964" y="0"/>
              </a:moveTo>
              <a:lnTo>
                <a:pt x="2180964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4CA50-6B6D-4998-BC9D-1BCFE33AC2F2}">
      <dsp:nvSpPr>
        <dsp:cNvPr id="0" name=""/>
        <dsp:cNvSpPr/>
      </dsp:nvSpPr>
      <dsp:spPr>
        <a:xfrm>
          <a:off x="2185485" y="170375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Мария Милославская</a:t>
          </a:r>
          <a:endParaRPr lang="ru-RU" sz="1800" kern="1200" dirty="0"/>
        </a:p>
      </dsp:txBody>
      <dsp:txXfrm>
        <a:off x="2185485" y="1703759"/>
        <a:ext cx="1677665" cy="1118443"/>
      </dsp:txXfrm>
    </dsp:sp>
    <dsp:sp modelId="{B0E24161-CAFB-46B1-998E-7398FA98DE33}">
      <dsp:nvSpPr>
        <dsp:cNvPr id="0" name=""/>
        <dsp:cNvSpPr/>
      </dsp:nvSpPr>
      <dsp:spPr>
        <a:xfrm>
          <a:off x="843353" y="2822203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2180964" y="0"/>
              </a:moveTo>
              <a:lnTo>
                <a:pt x="2180964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1DD4A-D144-40A7-9346-CDDE552419FA}">
      <dsp:nvSpPr>
        <dsp:cNvPr id="0" name=""/>
        <dsp:cNvSpPr/>
      </dsp:nvSpPr>
      <dsp:spPr>
        <a:xfrm>
          <a:off x="4520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Фёдор</a:t>
          </a:r>
          <a:endParaRPr lang="ru-RU" sz="1800" kern="1200" dirty="0"/>
        </a:p>
      </dsp:txBody>
      <dsp:txXfrm>
        <a:off x="4520" y="3269580"/>
        <a:ext cx="1677665" cy="1118443"/>
      </dsp:txXfrm>
    </dsp:sp>
    <dsp:sp modelId="{86EC6C40-B255-4AC2-B33B-821D1534701C}">
      <dsp:nvSpPr>
        <dsp:cNvPr id="0" name=""/>
        <dsp:cNvSpPr/>
      </dsp:nvSpPr>
      <dsp:spPr>
        <a:xfrm>
          <a:off x="2978597" y="2822203"/>
          <a:ext cx="91440" cy="4473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B93FA-6DD0-44E5-9380-4EFC934F7247}">
      <dsp:nvSpPr>
        <dsp:cNvPr id="0" name=""/>
        <dsp:cNvSpPr/>
      </dsp:nvSpPr>
      <dsp:spPr>
        <a:xfrm>
          <a:off x="2185485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Софья</a:t>
          </a:r>
          <a:endParaRPr lang="ru-RU" sz="1800" kern="1200" dirty="0"/>
        </a:p>
      </dsp:txBody>
      <dsp:txXfrm>
        <a:off x="2185485" y="3269580"/>
        <a:ext cx="1677665" cy="1118443"/>
      </dsp:txXfrm>
    </dsp:sp>
    <dsp:sp modelId="{5C720D89-D8D7-48FE-880B-587762108AD4}">
      <dsp:nvSpPr>
        <dsp:cNvPr id="0" name=""/>
        <dsp:cNvSpPr/>
      </dsp:nvSpPr>
      <dsp:spPr>
        <a:xfrm>
          <a:off x="3024317" y="2822203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2180964" y="223688"/>
              </a:lnTo>
              <a:lnTo>
                <a:pt x="2180964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A7C65-EB2F-4FB6-B38C-2B675B629043}">
      <dsp:nvSpPr>
        <dsp:cNvPr id="0" name=""/>
        <dsp:cNvSpPr/>
      </dsp:nvSpPr>
      <dsp:spPr>
        <a:xfrm>
          <a:off x="4366449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Иван</a:t>
          </a:r>
          <a:endParaRPr lang="ru-RU" sz="1800" kern="1200" dirty="0"/>
        </a:p>
      </dsp:txBody>
      <dsp:txXfrm>
        <a:off x="4366449" y="3269580"/>
        <a:ext cx="1677665" cy="1118443"/>
      </dsp:txXfrm>
    </dsp:sp>
    <dsp:sp modelId="{DD7315A8-2970-4845-AD0F-36FD150C5B41}">
      <dsp:nvSpPr>
        <dsp:cNvPr id="0" name=""/>
        <dsp:cNvSpPr/>
      </dsp:nvSpPr>
      <dsp:spPr>
        <a:xfrm>
          <a:off x="5205282" y="1256382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2180964" y="223688"/>
              </a:lnTo>
              <a:lnTo>
                <a:pt x="2180964" y="4473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4E374-D39E-452D-845F-9E37B9FEBBE8}">
      <dsp:nvSpPr>
        <dsp:cNvPr id="0" name=""/>
        <dsp:cNvSpPr/>
      </dsp:nvSpPr>
      <dsp:spPr>
        <a:xfrm>
          <a:off x="6547414" y="170375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Наталья  Нарышкина</a:t>
          </a:r>
          <a:endParaRPr lang="ru-RU" sz="1800" kern="1200" dirty="0"/>
        </a:p>
      </dsp:txBody>
      <dsp:txXfrm>
        <a:off x="6547414" y="1703759"/>
        <a:ext cx="1677665" cy="1118443"/>
      </dsp:txXfrm>
    </dsp:sp>
    <dsp:sp modelId="{66C1A01D-EDCA-49B7-AD93-F6F909AE7F8A}">
      <dsp:nvSpPr>
        <dsp:cNvPr id="0" name=""/>
        <dsp:cNvSpPr/>
      </dsp:nvSpPr>
      <dsp:spPr>
        <a:xfrm>
          <a:off x="7340526" y="2822203"/>
          <a:ext cx="91440" cy="4473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DFD2D-7495-4398-8F6F-1032C011796A}">
      <dsp:nvSpPr>
        <dsp:cNvPr id="0" name=""/>
        <dsp:cNvSpPr/>
      </dsp:nvSpPr>
      <dsp:spPr>
        <a:xfrm>
          <a:off x="6547414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Пётр </a:t>
          </a:r>
          <a:endParaRPr lang="ru-RU" sz="1800" kern="1200" dirty="0"/>
        </a:p>
      </dsp:txBody>
      <dsp:txXfrm>
        <a:off x="6547414" y="3269580"/>
        <a:ext cx="1677665" cy="1118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96230-AAC3-447A-92A9-950E4BCC863B}" type="datetimeFigureOut">
              <a:rPr lang="ru-RU" smtClean="0"/>
              <a:pPr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FAA5-51AA-4B2C-B10F-3CBF8D22F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Россия при Петре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5" descr="сканирование00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06090" y="1830927"/>
            <a:ext cx="3131820" cy="4064508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Генеологическое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древо Романовых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Наставники Петра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Франц Лефорт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Патрик Гордон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285992"/>
            <a:ext cx="2581277" cy="3290889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285992"/>
            <a:ext cx="250033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Азовские походы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1695г.</a:t>
            </a:r>
            <a:r>
              <a:rPr lang="ru-RU" dirty="0" smtClean="0">
                <a:solidFill>
                  <a:srgbClr val="C00000"/>
                </a:solidFill>
              </a:rPr>
              <a:t> – неудачный (</a:t>
            </a:r>
            <a:r>
              <a:rPr lang="ru-RU" dirty="0" err="1" smtClean="0">
                <a:solidFill>
                  <a:srgbClr val="C00000"/>
                </a:solidFill>
              </a:rPr>
              <a:t>отутсвие</a:t>
            </a:r>
            <a:r>
              <a:rPr lang="ru-RU" dirty="0" smtClean="0">
                <a:solidFill>
                  <a:srgbClr val="C00000"/>
                </a:solidFill>
              </a:rPr>
              <a:t> единого военного командования, слабая артиллерия, отсутствие у России флота)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1696г</a:t>
            </a:r>
            <a:r>
              <a:rPr lang="ru-RU" dirty="0" smtClean="0">
                <a:solidFill>
                  <a:srgbClr val="C00000"/>
                </a:solidFill>
              </a:rPr>
              <a:t>. – взятие Азова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Командующий А.С.Шеин;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Создан первый русский военный флот.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</a:rPr>
              <a:t>Русский флот под Азовом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Рисунок 8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681" b="268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Великое посольство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1697-1698гг.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929222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Цель: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-</a:t>
            </a:r>
            <a:r>
              <a:rPr lang="ru-RU" sz="2000" dirty="0" smtClean="0">
                <a:solidFill>
                  <a:srgbClr val="C00000"/>
                </a:solidFill>
              </a:rPr>
              <a:t>укрепить </a:t>
            </a:r>
            <a:r>
              <a:rPr lang="ru-RU" sz="2000" dirty="0" smtClean="0">
                <a:solidFill>
                  <a:srgbClr val="C00000"/>
                </a:solidFill>
              </a:rPr>
              <a:t>союз России с рядом европейских государств для борьбы с Османской </a:t>
            </a:r>
            <a:r>
              <a:rPr lang="ru-RU" sz="2000" dirty="0" smtClean="0">
                <a:solidFill>
                  <a:srgbClr val="C00000"/>
                </a:solidFill>
              </a:rPr>
              <a:t>империей,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нанять </a:t>
            </a:r>
            <a:r>
              <a:rPr lang="ru-RU" sz="2000" dirty="0" smtClean="0">
                <a:solidFill>
                  <a:srgbClr val="C00000"/>
                </a:solidFill>
              </a:rPr>
              <a:t>на русскую службу иностранных специалистов, 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rgbClr val="C00000"/>
                </a:solidFill>
              </a:rPr>
              <a:t> закупить </a:t>
            </a:r>
            <a:r>
              <a:rPr lang="ru-RU" sz="2000" dirty="0" smtClean="0">
                <a:solidFill>
                  <a:srgbClr val="C00000"/>
                </a:solidFill>
              </a:rPr>
              <a:t>необходимое вооружение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pPr algn="l"/>
            <a:r>
              <a:rPr lang="ru-RU" sz="2000" b="1" u="sng" dirty="0" smtClean="0">
                <a:solidFill>
                  <a:srgbClr val="C00000"/>
                </a:solidFill>
              </a:rPr>
              <a:t>Возглавлял</a:t>
            </a:r>
            <a:r>
              <a:rPr lang="ru-RU" sz="2000" b="1" dirty="0" smtClean="0">
                <a:solidFill>
                  <a:srgbClr val="C00000"/>
                </a:solidFill>
              </a:rPr>
              <a:t>и</a:t>
            </a:r>
            <a:r>
              <a:rPr lang="ru-RU" sz="2000" dirty="0" smtClean="0">
                <a:solidFill>
                  <a:srgbClr val="C00000"/>
                </a:solidFill>
              </a:rPr>
              <a:t> -  </a:t>
            </a:r>
            <a:r>
              <a:rPr lang="ru-RU" sz="2000" dirty="0" smtClean="0">
                <a:solidFill>
                  <a:srgbClr val="C00000"/>
                </a:solidFill>
              </a:rPr>
              <a:t>Ф. </a:t>
            </a:r>
            <a:r>
              <a:rPr lang="ru-RU" sz="2000" dirty="0" smtClean="0">
                <a:solidFill>
                  <a:srgbClr val="C00000"/>
                </a:solidFill>
              </a:rPr>
              <a:t>Лефорт, </a:t>
            </a:r>
            <a:r>
              <a:rPr lang="ru-RU" sz="2000" dirty="0" smtClean="0">
                <a:solidFill>
                  <a:srgbClr val="C00000"/>
                </a:solidFill>
              </a:rPr>
              <a:t>Ф. </a:t>
            </a:r>
            <a:r>
              <a:rPr lang="ru-RU" sz="2000" dirty="0" smtClean="0">
                <a:solidFill>
                  <a:srgbClr val="C00000"/>
                </a:solidFill>
              </a:rPr>
              <a:t>Головин, </a:t>
            </a:r>
            <a:r>
              <a:rPr lang="ru-RU" sz="2000" dirty="0" smtClean="0">
                <a:solidFill>
                  <a:srgbClr val="C00000"/>
                </a:solidFill>
              </a:rPr>
              <a:t>П. </a:t>
            </a:r>
            <a:r>
              <a:rPr lang="ru-RU" sz="2000" dirty="0" smtClean="0">
                <a:solidFill>
                  <a:srgbClr val="C00000"/>
                </a:solidFill>
              </a:rPr>
              <a:t>Возницын. </a:t>
            </a:r>
          </a:p>
          <a:p>
            <a:pPr algn="l"/>
            <a:r>
              <a:rPr lang="ru-RU" sz="2000" b="1" u="sng" dirty="0" smtClean="0">
                <a:solidFill>
                  <a:srgbClr val="C00000"/>
                </a:solidFill>
              </a:rPr>
              <a:t>Петр </a:t>
            </a:r>
            <a:r>
              <a:rPr lang="ru-RU" sz="2000" b="1" u="sng" dirty="0" smtClean="0">
                <a:solidFill>
                  <a:srgbClr val="C00000"/>
                </a:solidFill>
              </a:rPr>
              <a:t>I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ехал </a:t>
            </a:r>
            <a:r>
              <a:rPr lang="ru-RU" sz="2000" b="1" u="sng" dirty="0" smtClean="0">
                <a:solidFill>
                  <a:srgbClr val="C00000"/>
                </a:solidFill>
              </a:rPr>
              <a:t>инкогнито</a:t>
            </a:r>
            <a:r>
              <a:rPr lang="ru-RU" sz="2000" dirty="0" smtClean="0">
                <a:solidFill>
                  <a:srgbClr val="C00000"/>
                </a:solidFill>
              </a:rPr>
              <a:t>, под именем Петра Михайлова, урядника Преображенского полка. 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l"/>
            <a:r>
              <a:rPr lang="ru-RU" sz="2000" b="1" u="sng" dirty="0" smtClean="0">
                <a:solidFill>
                  <a:srgbClr val="C00000"/>
                </a:solidFill>
              </a:rPr>
              <a:t>Побывали</a:t>
            </a:r>
            <a:r>
              <a:rPr lang="ru-RU" sz="2000" dirty="0" smtClean="0">
                <a:solidFill>
                  <a:srgbClr val="C00000"/>
                </a:solidFill>
              </a:rPr>
              <a:t>  - в </a:t>
            </a:r>
            <a:r>
              <a:rPr lang="ru-RU" sz="2000" dirty="0" smtClean="0">
                <a:solidFill>
                  <a:srgbClr val="C00000"/>
                </a:solidFill>
              </a:rPr>
              <a:t>Голландии, Англии, Австрии, Польше. </a:t>
            </a: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b="1" u="sng" dirty="0" smtClean="0">
                <a:solidFill>
                  <a:srgbClr val="C00000"/>
                </a:solidFill>
              </a:rPr>
              <a:t>Итог</a:t>
            </a:r>
            <a:r>
              <a:rPr lang="ru-RU" sz="2000" u="sng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- заключение </a:t>
            </a:r>
            <a:r>
              <a:rPr lang="ru-RU" sz="2000" dirty="0" smtClean="0">
                <a:solidFill>
                  <a:srgbClr val="C00000"/>
                </a:solidFill>
              </a:rPr>
              <a:t>союза против Швеции для борьбы за выход России к побережью Балтики.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Великое посольство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Петр</a:t>
            </a:r>
            <a:r>
              <a:rPr lang="en-US" sz="2800" dirty="0" smtClean="0">
                <a:solidFill>
                  <a:srgbClr val="C00000"/>
                </a:solidFill>
              </a:rPr>
              <a:t>I</a:t>
            </a:r>
            <a:r>
              <a:rPr lang="ru-RU" sz="2800" dirty="0" smtClean="0">
                <a:solidFill>
                  <a:srgbClr val="C00000"/>
                </a:solidFill>
              </a:rPr>
              <a:t>  в одежде  голландского матроса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054" name="Рисунок 4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" r="181"/>
          <a:stretch>
            <a:fillRect/>
          </a:stretch>
        </p:blipFill>
        <p:spPr bwMode="auto">
          <a:xfrm>
            <a:off x="142875" y="612775"/>
            <a:ext cx="8858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8585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Утро стрелецкой казни</a:t>
            </a:r>
            <a:endParaRPr lang="ru-RU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Рисунок 49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10" r="710"/>
          <a:stretch>
            <a:fillRect/>
          </a:stretch>
        </p:blipFill>
        <p:spPr bwMode="auto">
          <a:xfrm>
            <a:off x="857250" y="612775"/>
            <a:ext cx="7000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0019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Необходимо:</a:t>
            </a:r>
            <a:br>
              <a:rPr lang="ru-RU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001056" cy="399575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4000" dirty="0" smtClean="0">
                <a:solidFill>
                  <a:srgbClr val="C00000"/>
                </a:solidFill>
              </a:rPr>
              <a:t>Реформировать российское общество.</a:t>
            </a:r>
          </a:p>
          <a:p>
            <a:pPr marL="514350" indent="-514350" algn="l">
              <a:buAutoNum type="arabicPeriod"/>
            </a:pPr>
            <a:r>
              <a:rPr lang="ru-RU" sz="4000" dirty="0" smtClean="0">
                <a:solidFill>
                  <a:srgbClr val="C00000"/>
                </a:solidFill>
              </a:rPr>
              <a:t>Получить выход в Балтийское море.</a:t>
            </a:r>
          </a:p>
          <a:p>
            <a:pPr marL="514350" indent="-514350" algn="l">
              <a:buAutoNum type="arabicPeriod"/>
            </a:pPr>
            <a:r>
              <a:rPr lang="ru-RU" sz="4000" dirty="0" smtClean="0">
                <a:solidFill>
                  <a:srgbClr val="C00000"/>
                </a:solidFill>
              </a:rPr>
              <a:t>Преодолеть отсталость России от западноевропейских государств.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Россия при ПетреI</vt:lpstr>
      <vt:lpstr>Генеологическое древо Романовых</vt:lpstr>
      <vt:lpstr>Наставники Петра</vt:lpstr>
      <vt:lpstr>Азовские походы</vt:lpstr>
      <vt:lpstr>Русский флот под Азовом</vt:lpstr>
      <vt:lpstr>Великое посольство 1697-1698гг.</vt:lpstr>
      <vt:lpstr>Великое посольство</vt:lpstr>
      <vt:lpstr>  Утро стрелецкой казни</vt:lpstr>
      <vt:lpstr>Необходимо: 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15</cp:revision>
  <dcterms:created xsi:type="dcterms:W3CDTF">2011-11-02T06:36:54Z</dcterms:created>
  <dcterms:modified xsi:type="dcterms:W3CDTF">2011-11-05T10:14:45Z</dcterms:modified>
</cp:coreProperties>
</file>