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59" r:id="rId4"/>
    <p:sldId id="260" r:id="rId5"/>
    <p:sldId id="270" r:id="rId6"/>
    <p:sldId id="261" r:id="rId7"/>
    <p:sldId id="267" r:id="rId8"/>
    <p:sldId id="262" r:id="rId9"/>
    <p:sldId id="266" r:id="rId10"/>
    <p:sldId id="263" r:id="rId11"/>
    <p:sldId id="264" r:id="rId12"/>
    <p:sldId id="269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57B628"/>
    <a:srgbClr val="66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610F9-89AA-426C-8FDE-5113EA90C5AB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35628-2D85-4154-AD64-29DA7F41E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35628-2D85-4154-AD64-29DA7F41E95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829C-14BA-4C80-AFDC-EDE01C65CC09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73A-791B-4F88-8ECA-E6D83C454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829C-14BA-4C80-AFDC-EDE01C65CC09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73A-791B-4F88-8ECA-E6D83C454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829C-14BA-4C80-AFDC-EDE01C65CC09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73A-791B-4F88-8ECA-E6D83C454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539655" name="Picture 7" descr="ANABNR2"/>
          <p:cNvPicPr>
            <a:picLocks noChangeAspect="1" noChangeArrowheads="1"/>
          </p:cNvPicPr>
          <p:nvPr/>
        </p:nvPicPr>
        <p:blipFill>
          <a:blip r:embed="rId2" cstate="print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</p:spPr>
      </p:pic>
      <p:sp>
        <p:nvSpPr>
          <p:cNvPr id="539667" name="Rectangle 19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966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96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39670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9671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9672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FFADA545-7C47-416A-B7EF-950D13B153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27580-64A9-440F-B4D7-672FAB231677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2223A-8E76-49AF-96E5-A00782313AF1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CA6D1-6547-41D9-A1EE-B81D82C44B88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F968F-0F80-416E-A671-3DC0405F9568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DFAF1-69BE-4E92-84DE-4E3EF8A75581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6DA55-F074-4AD0-B35C-62A3B5BED41F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0F040-1061-420A-ACB5-31D67E35A4DA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829C-14BA-4C80-AFDC-EDE01C65CC09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73A-791B-4F88-8ECA-E6D83C454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87B86-BB7A-44BD-BB99-32B33BC9E7BA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B113D-A80E-4305-9AEE-1C9EF1E7F453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917D1-9B51-4491-86FD-46BAA176731E}" type="slidenum">
              <a:rPr lang="ru-RU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829C-14BA-4C80-AFDC-EDE01C65CC09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73A-791B-4F88-8ECA-E6D83C454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829C-14BA-4C80-AFDC-EDE01C65CC09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73A-791B-4F88-8ECA-E6D83C454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829C-14BA-4C80-AFDC-EDE01C65CC09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73A-791B-4F88-8ECA-E6D83C454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829C-14BA-4C80-AFDC-EDE01C65CC09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73A-791B-4F88-8ECA-E6D83C454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829C-14BA-4C80-AFDC-EDE01C65CC09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73A-791B-4F88-8ECA-E6D83C454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829C-14BA-4C80-AFDC-EDE01C65CC09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73A-791B-4F88-8ECA-E6D83C454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829C-14BA-4C80-AFDC-EDE01C65CC09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BD73A-791B-4F88-8ECA-E6D83C454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829C-14BA-4C80-AFDC-EDE01C65CC09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BD73A-791B-4F88-8ECA-E6D83C454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49" name="Rectangle 25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0" name="Rectangle 26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1" name="Rectangle 27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2" name="Rectangle 28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86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38656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pic>
        <p:nvPicPr>
          <p:cNvPr id="538657" name="Picture 33" descr="anabnr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</p:spPr>
      </p:pic>
      <p:sp>
        <p:nvSpPr>
          <p:cNvPr id="538658" name="Rectangle 34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3865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fld id="{62EBD87B-A785-4D01-8728-CC403184FA26}" type="slidenum">
              <a:rPr lang="ru-RU"/>
              <a:pPr/>
              <a:t>‹#›</a:t>
            </a:fld>
            <a:endParaRPr lang="ru-RU" sz="1400"/>
          </a:p>
        </p:txBody>
      </p:sp>
      <p:sp>
        <p:nvSpPr>
          <p:cNvPr id="538660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fontAlgn="base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6;&#1090;&#1082;&#1088;&#1099;&#1090;&#1099;&#1081;%20&#1091;&#1088;&#1086;&#1082;\4940-vivaldi---vremena-goda---leto-presto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H:\&#1086;&#1090;&#1082;&#1088;&#1099;&#1090;&#1099;&#1081;%20&#1091;&#1088;&#1086;&#1082;\4940-vivaldi---vremena-goda---leto-presto.mp3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6;&#1090;&#1082;&#1088;&#1099;&#1090;&#1099;&#1081;%20&#1091;&#1088;&#1086;&#1082;\4940-vivaldi---vremena-goda---leto-presto.mp3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5d2a2460e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24744"/>
            <a:ext cx="5112568" cy="4365570"/>
          </a:xfrm>
          <a:prstGeom prst="rect">
            <a:avLst/>
          </a:prstGeom>
          <a:noFill/>
          <a:ln w="76200">
            <a:solidFill>
              <a:srgbClr val="6633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9072626" cy="121444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000" dirty="0" smtClean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572" y="5473005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Как поёт, как весело сияет</a:t>
            </a:r>
          </a:p>
          <a:p>
            <a:r>
              <a:rPr lang="ru-RU" sz="2800" b="1" i="1" dirty="0" smtClean="0"/>
              <a:t>Луг  великолепною травой!  </a:t>
            </a:r>
          </a:p>
          <a:p>
            <a:r>
              <a:rPr lang="ru-RU" sz="2800" b="1" dirty="0" smtClean="0"/>
              <a:t>                                                Александр </a:t>
            </a:r>
            <a:r>
              <a:rPr lang="ru-RU" sz="2800" b="1" dirty="0" err="1" smtClean="0"/>
              <a:t>Балтин</a:t>
            </a:r>
            <a:r>
              <a:rPr lang="ru-RU" sz="2800" b="1" dirty="0" smtClean="0"/>
              <a:t>   </a:t>
            </a:r>
            <a:endParaRPr lang="ru-RU" sz="2800" b="1" dirty="0"/>
          </a:p>
        </p:txBody>
      </p:sp>
      <p:pic>
        <p:nvPicPr>
          <p:cNvPr id="6" name="4940-vivaldi---vremena-goda---leto-pres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558924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5194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3300"/>
                </a:solidFill>
              </a:rPr>
              <a:t>«Цветущий луг»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3300"/>
                </a:solidFill>
              </a:rPr>
              <a:t> </a:t>
            </a:r>
            <a:r>
              <a:rPr lang="ru-RU" sz="3600" b="1" dirty="0" smtClean="0">
                <a:solidFill>
                  <a:srgbClr val="003300"/>
                </a:solidFill>
              </a:rPr>
              <a:t>Александр </a:t>
            </a:r>
            <a:r>
              <a:rPr lang="ru-RU" sz="3600" b="1" dirty="0" err="1" smtClean="0">
                <a:solidFill>
                  <a:srgbClr val="003300"/>
                </a:solidFill>
              </a:rPr>
              <a:t>Аверин</a:t>
            </a:r>
            <a:endParaRPr lang="ru-RU" sz="3600" b="1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357188"/>
            <a:ext cx="8258175" cy="128587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Продолжи высказывание: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28625" y="1714500"/>
            <a:ext cx="8229600" cy="438943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Я понял(а), что…</a:t>
            </a:r>
          </a:p>
          <a:p>
            <a:pPr eaLnBrk="1" hangingPunct="1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Я научился … , потому что</a:t>
            </a:r>
          </a:p>
          <a:p>
            <a:pPr eaLnBrk="1" hangingPunct="1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Наиболее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трудным мне показалось …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Я думаю, это потому, что …</a:t>
            </a:r>
          </a:p>
          <a:p>
            <a:pPr eaLnBrk="1" hangingPunct="1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Самым интересным было …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14340" name="Picture 6" descr="MMj0356784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57200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MMj0356712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643446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5d2a2460e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24744"/>
            <a:ext cx="5112568" cy="4365570"/>
          </a:xfrm>
          <a:prstGeom prst="rect">
            <a:avLst/>
          </a:prstGeom>
          <a:noFill/>
          <a:ln w="76200">
            <a:solidFill>
              <a:srgbClr val="6633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9072626" cy="121444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000" dirty="0" smtClean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572" y="5473005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Как поёт, как весело сияет</a:t>
            </a:r>
          </a:p>
          <a:p>
            <a:r>
              <a:rPr lang="ru-RU" sz="2800" b="1" i="1" dirty="0" smtClean="0"/>
              <a:t>Луг  великолепною травой!  </a:t>
            </a:r>
          </a:p>
          <a:p>
            <a:r>
              <a:rPr lang="ru-RU" sz="2800" b="1" dirty="0" smtClean="0"/>
              <a:t>                                                Александр </a:t>
            </a:r>
            <a:r>
              <a:rPr lang="ru-RU" sz="2800" b="1" dirty="0" err="1" smtClean="0"/>
              <a:t>Балтин</a:t>
            </a:r>
            <a:r>
              <a:rPr lang="ru-RU" sz="2800" b="1" dirty="0" smtClean="0"/>
              <a:t>   </a:t>
            </a:r>
            <a:endParaRPr lang="ru-RU" sz="2800" b="1" dirty="0"/>
          </a:p>
        </p:txBody>
      </p:sp>
      <p:pic>
        <p:nvPicPr>
          <p:cNvPr id="6" name="4940-vivaldi---vremena-goda---leto-pres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558924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5194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3300"/>
                </a:solidFill>
              </a:rPr>
              <a:t>«Цветущий луг»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3300"/>
                </a:solidFill>
              </a:rPr>
              <a:t> </a:t>
            </a:r>
            <a:r>
              <a:rPr lang="ru-RU" sz="3600" b="1" dirty="0" smtClean="0">
                <a:solidFill>
                  <a:srgbClr val="003300"/>
                </a:solidFill>
              </a:rPr>
              <a:t>Александр </a:t>
            </a:r>
            <a:r>
              <a:rPr lang="ru-RU" sz="3600" b="1" dirty="0" err="1" smtClean="0">
                <a:solidFill>
                  <a:srgbClr val="003300"/>
                </a:solidFill>
              </a:rPr>
              <a:t>Аверин</a:t>
            </a:r>
            <a:endParaRPr lang="ru-RU" sz="3600" b="1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MMj0283034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9425" y="4810125"/>
            <a:ext cx="2314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85750" y="785813"/>
            <a:ext cx="90011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chemeClr val="accent5">
                    <a:lumMod val="10000"/>
                  </a:schemeClr>
                </a:solidFill>
              </a:rPr>
              <a:t>Домашнее   задание:</a:t>
            </a:r>
          </a:p>
          <a:p>
            <a:r>
              <a:rPr lang="ru-RU" sz="5400" b="1" dirty="0"/>
              <a:t>  </a:t>
            </a:r>
            <a:endParaRPr lang="ru-RU" sz="4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571480"/>
            <a:ext cx="828092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ru-RU" sz="2800" b="1" dirty="0" smtClean="0">
              <a:solidFill>
                <a:srgbClr val="40404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Создать коллаж «Луг – природное сообщество».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u="sng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Дополнительное задание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Посмотреть  мультфильм «Как дед великое равновесие нарушил».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800" b="1" dirty="0" smtClean="0">
                <a:solidFill>
                  <a:srgbClr val="40404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Ответить на вопрос: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«Почему  дед великое равновесие нарушил».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22920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http://ya.ru/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5d2a2460e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24744"/>
            <a:ext cx="5112568" cy="4365570"/>
          </a:xfrm>
          <a:prstGeom prst="rect">
            <a:avLst/>
          </a:prstGeom>
          <a:noFill/>
          <a:ln w="76200">
            <a:solidFill>
              <a:srgbClr val="6633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9072626" cy="121444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000" dirty="0" smtClean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572" y="5473005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Как поёт, как весело сияет</a:t>
            </a:r>
          </a:p>
          <a:p>
            <a:r>
              <a:rPr lang="ru-RU" sz="2800" b="1" i="1" dirty="0" smtClean="0"/>
              <a:t>Луг  великолепною травой!  </a:t>
            </a:r>
          </a:p>
          <a:p>
            <a:r>
              <a:rPr lang="ru-RU" sz="2800" b="1" dirty="0" smtClean="0"/>
              <a:t>                                                Александр </a:t>
            </a:r>
            <a:r>
              <a:rPr lang="ru-RU" sz="2800" b="1" dirty="0" err="1" smtClean="0"/>
              <a:t>Балтин</a:t>
            </a:r>
            <a:r>
              <a:rPr lang="ru-RU" sz="2800" b="1" dirty="0" smtClean="0"/>
              <a:t>   </a:t>
            </a:r>
            <a:endParaRPr lang="ru-RU" sz="2800" b="1" dirty="0"/>
          </a:p>
        </p:txBody>
      </p:sp>
      <p:pic>
        <p:nvPicPr>
          <p:cNvPr id="6" name="4940-vivaldi---vremena-goda---leto-pres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99592" y="558924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5194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3300"/>
                </a:solidFill>
              </a:rPr>
              <a:t>«Цветущий луг»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3300"/>
                </a:solidFill>
              </a:rPr>
              <a:t> </a:t>
            </a:r>
            <a:r>
              <a:rPr lang="ru-RU" sz="3600" b="1" dirty="0" smtClean="0">
                <a:solidFill>
                  <a:srgbClr val="003300"/>
                </a:solidFill>
              </a:rPr>
              <a:t>Александр </a:t>
            </a:r>
            <a:r>
              <a:rPr lang="ru-RU" sz="3600" b="1" dirty="0" err="1" smtClean="0">
                <a:solidFill>
                  <a:srgbClr val="003300"/>
                </a:solidFill>
              </a:rPr>
              <a:t>Аверин</a:t>
            </a:r>
            <a:endParaRPr lang="ru-RU" sz="3600" b="1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to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28856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Анна\Desktop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4024340" cy="30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2351323js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64329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Text Box 2"/>
          <p:cNvSpPr txBox="1">
            <a:spLocks noChangeArrowheads="1"/>
          </p:cNvSpPr>
          <p:nvPr/>
        </p:nvSpPr>
        <p:spPr bwMode="auto">
          <a:xfrm>
            <a:off x="914400" y="838200"/>
            <a:ext cx="76200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/>
              <a:t>Луг – это </a:t>
            </a:r>
            <a:r>
              <a:rPr lang="ru-RU" sz="3600" b="1" dirty="0" smtClean="0"/>
              <a:t>участок, покрытый </a:t>
            </a:r>
            <a:r>
              <a:rPr lang="ru-RU" sz="3600" b="1" dirty="0"/>
              <a:t>травянистой растительностью</a:t>
            </a:r>
            <a:r>
              <a:rPr lang="ru-RU" b="1" dirty="0"/>
              <a:t>.</a:t>
            </a:r>
          </a:p>
          <a:p>
            <a:pPr algn="ctr">
              <a:spcBef>
                <a:spcPct val="50000"/>
              </a:spcBef>
            </a:pPr>
            <a:r>
              <a:rPr lang="ru-RU" b="1" dirty="0"/>
              <a:t>                                                   (словарь С. И. Ожегова)</a:t>
            </a:r>
          </a:p>
        </p:txBody>
      </p:sp>
      <p:pic>
        <p:nvPicPr>
          <p:cNvPr id="5" name="Picture 3" descr="C:\Users\Анна\Desktop\untitled.bmp"/>
          <p:cNvPicPr>
            <a:picLocks noChangeAspect="1" noChangeArrowheads="1"/>
          </p:cNvPicPr>
          <p:nvPr/>
        </p:nvPicPr>
        <p:blipFill>
          <a:blip r:embed="rId2" cstate="print"/>
          <a:srcRect t="42770"/>
          <a:stretch>
            <a:fillRect/>
          </a:stretch>
        </p:blipFill>
        <p:spPr bwMode="auto">
          <a:xfrm>
            <a:off x="539552" y="2523804"/>
            <a:ext cx="8424935" cy="361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71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7B62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8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7672" y="1857364"/>
            <a:ext cx="7196328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78886-258px-illustration_ranunculus_acris0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DF5C7"/>
              </a:clrFrom>
              <a:clrTo>
                <a:srgbClr val="FDF5C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857232"/>
            <a:ext cx="1429326" cy="2243709"/>
          </a:xfrm>
          <a:prstGeom prst="ellipse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472" y="3071810"/>
            <a:ext cx="1245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E3824"/>
                </a:solidFill>
              </a:rPr>
              <a:t>лютик</a:t>
            </a:r>
            <a:endParaRPr lang="ru-RU" sz="2800" dirty="0">
              <a:solidFill>
                <a:srgbClr val="0E38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7B62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Дождевой червь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41782" y="1000108"/>
            <a:ext cx="4660437" cy="478634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7B628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8" y="692696"/>
            <a:ext cx="1344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rgbClr val="0E3824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Луг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692696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 smtClean="0">
                <a:ln w="12700">
                  <a:solidFill>
                    <a:srgbClr val="0E3824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484784"/>
            <a:ext cx="7439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2700">
                  <a:solidFill>
                    <a:srgbClr val="0E3824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природное сообщество.</a:t>
            </a:r>
            <a:endParaRPr lang="ru-RU" sz="5400" b="1" dirty="0">
              <a:ln w="12700">
                <a:solidFill>
                  <a:srgbClr val="0E3824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82086"/>
            <a:ext cx="6881418" cy="4475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ирода">
  <a:themeElements>
    <a:clrScheme name="Природ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156</Words>
  <Application>Microsoft Office PowerPoint</Application>
  <PresentationFormat>Экран (4:3)</PresentationFormat>
  <Paragraphs>41</Paragraphs>
  <Slides>13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Природа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Продолжи высказывание: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37</cp:revision>
  <dcterms:created xsi:type="dcterms:W3CDTF">2011-01-23T15:37:02Z</dcterms:created>
  <dcterms:modified xsi:type="dcterms:W3CDTF">2011-01-24T17:21:54Z</dcterms:modified>
</cp:coreProperties>
</file>