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DD49-A90B-446D-8A43-6A584D98209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0487-B455-4073-83A7-E6938FFEE4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DD49-A90B-446D-8A43-6A584D98209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0487-B455-4073-83A7-E6938FFEE4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DD49-A90B-446D-8A43-6A584D98209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0487-B455-4073-83A7-E6938FFEE4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DD49-A90B-446D-8A43-6A584D98209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0487-B455-4073-83A7-E6938FFEE4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DD49-A90B-446D-8A43-6A584D98209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0487-B455-4073-83A7-E6938FFEE4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DD49-A90B-446D-8A43-6A584D98209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0487-B455-4073-83A7-E6938FFEE4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DD49-A90B-446D-8A43-6A584D98209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0487-B455-4073-83A7-E6938FFEE4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DD49-A90B-446D-8A43-6A584D98209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0487-B455-4073-83A7-E6938FFEE4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DD49-A90B-446D-8A43-6A584D98209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0487-B455-4073-83A7-E6938FFEE4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DD49-A90B-446D-8A43-6A584D98209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0487-B455-4073-83A7-E6938FFEE4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DD49-A90B-446D-8A43-6A584D98209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0487-B455-4073-83A7-E6938FFEE4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BDD49-A90B-446D-8A43-6A584D98209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70487-B455-4073-83A7-E6938FFEE4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bfe4adf090159290619155925ec71a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Рисунок 4" descr="sinitsa.jpg"/>
          <p:cNvPicPr>
            <a:picLocks noChangeAspect="1"/>
          </p:cNvPicPr>
          <p:nvPr/>
        </p:nvPicPr>
        <p:blipFill>
          <a:blip r:embed="rId3" cstate="print"/>
          <a:srcRect l="-6250" t="4653" r="25000" b="13621"/>
          <a:stretch>
            <a:fillRect/>
          </a:stretch>
        </p:blipFill>
        <p:spPr>
          <a:xfrm>
            <a:off x="4932040" y="5013176"/>
            <a:ext cx="936104" cy="864096"/>
          </a:xfrm>
          <a:prstGeom prst="rect">
            <a:avLst/>
          </a:prstGeom>
        </p:spPr>
      </p:pic>
      <p:pic>
        <p:nvPicPr>
          <p:cNvPr id="6" name="Рисунок 5" descr="sinitsa.jpg"/>
          <p:cNvPicPr>
            <a:picLocks noChangeAspect="1"/>
          </p:cNvPicPr>
          <p:nvPr/>
        </p:nvPicPr>
        <p:blipFill>
          <a:blip r:embed="rId3" cstate="print"/>
          <a:srcRect l="-6250" t="4653" r="25000" b="13621"/>
          <a:stretch>
            <a:fillRect/>
          </a:stretch>
        </p:blipFill>
        <p:spPr>
          <a:xfrm>
            <a:off x="6156176" y="2636912"/>
            <a:ext cx="936104" cy="864096"/>
          </a:xfrm>
          <a:prstGeom prst="rect">
            <a:avLst/>
          </a:prstGeom>
        </p:spPr>
      </p:pic>
      <p:pic>
        <p:nvPicPr>
          <p:cNvPr id="7" name="Рисунок 6" descr="sinitsa.jpg"/>
          <p:cNvPicPr>
            <a:picLocks noChangeAspect="1"/>
          </p:cNvPicPr>
          <p:nvPr/>
        </p:nvPicPr>
        <p:blipFill>
          <a:blip r:embed="rId3" cstate="print"/>
          <a:srcRect l="-6250" t="4653" r="25000" b="13621"/>
          <a:stretch>
            <a:fillRect/>
          </a:stretch>
        </p:blipFill>
        <p:spPr>
          <a:xfrm>
            <a:off x="4860032" y="1412776"/>
            <a:ext cx="936104" cy="864096"/>
          </a:xfrm>
          <a:prstGeom prst="rect">
            <a:avLst/>
          </a:prstGeom>
        </p:spPr>
      </p:pic>
      <p:pic>
        <p:nvPicPr>
          <p:cNvPr id="8" name="Рисунок 7" descr="bird_singing_Passer_domesticus200908101337-2.jpg"/>
          <p:cNvPicPr>
            <a:picLocks noChangeAspect="1"/>
          </p:cNvPicPr>
          <p:nvPr/>
        </p:nvPicPr>
        <p:blipFill>
          <a:blip r:embed="rId4" cstate="print"/>
          <a:srcRect l="12137" b="16667"/>
          <a:stretch>
            <a:fillRect/>
          </a:stretch>
        </p:blipFill>
        <p:spPr>
          <a:xfrm>
            <a:off x="7020272" y="4509120"/>
            <a:ext cx="1042526" cy="1080120"/>
          </a:xfrm>
          <a:prstGeom prst="rect">
            <a:avLst/>
          </a:prstGeom>
        </p:spPr>
      </p:pic>
      <p:pic>
        <p:nvPicPr>
          <p:cNvPr id="9" name="Рисунок 8" descr="bird_singing_Passer_domesticus200908101337-2.jpg"/>
          <p:cNvPicPr>
            <a:picLocks noChangeAspect="1"/>
          </p:cNvPicPr>
          <p:nvPr/>
        </p:nvPicPr>
        <p:blipFill>
          <a:blip r:embed="rId4" cstate="print"/>
          <a:srcRect l="12137" b="16667"/>
          <a:stretch>
            <a:fillRect/>
          </a:stretch>
        </p:blipFill>
        <p:spPr>
          <a:xfrm>
            <a:off x="4499992" y="2708920"/>
            <a:ext cx="1042526" cy="1080120"/>
          </a:xfrm>
          <a:prstGeom prst="rect">
            <a:avLst/>
          </a:prstGeom>
        </p:spPr>
      </p:pic>
      <p:pic>
        <p:nvPicPr>
          <p:cNvPr id="10" name="Рисунок 9" descr="bird_singing_Passer_domesticus200908101337-2.jpg"/>
          <p:cNvPicPr>
            <a:picLocks noChangeAspect="1"/>
          </p:cNvPicPr>
          <p:nvPr/>
        </p:nvPicPr>
        <p:blipFill>
          <a:blip r:embed="rId4" cstate="print"/>
          <a:srcRect l="12137" b="16667"/>
          <a:stretch>
            <a:fillRect/>
          </a:stretch>
        </p:blipFill>
        <p:spPr>
          <a:xfrm>
            <a:off x="6228184" y="836712"/>
            <a:ext cx="1042526" cy="108012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889 0.70186 C 0.36059 0.71852 0.34462 0.70973 0.30833 0.70741 C 0.27344 0.69584 0.23698 0.6875 0.20139 0.68125 C 0.18003 0.67315 0.15903 0.66922 0.1375 0.66274 C 0.11701 0.65695 0.09722 0.65 0.07639 0.64607 C 0.06163 0.64028 0.04705 0.6338 0.03177 0.62963 C 0.01562 0.61852 -0.00313 0.61852 -0.02101 0.61459 C -0.02882 0.60649 -0.0375 0.60556 -0.04722 0.60348 C -0.06892 0.59167 -0.09288 0.58612 -0.11389 0.572 C -0.13715 0.55672 -0.16493 0.53704 -0.19028 0.52963 C -0.20851 0.51598 -0.22951 0.50903 -0.24722 0.49422 C -0.25816 0.48542 -0.26701 0.47223 -0.27917 0.46644 C -0.28403 0.46135 -0.28976 0.45718 -0.29445 0.45186 C -0.31129 0.43172 -0.28611 0.45325 -0.30972 0.43519 C -0.31563 0.42477 -0.31736 0.41737 -0.32639 0.40926 C -0.33854 0.38612 -0.35313 0.36575 -0.36667 0.34445 C -0.37205 0.33588 -0.3757 0.3257 -0.38056 0.31667 C -0.3842 0.30973 -0.38906 0.30394 -0.39167 0.2963 C -0.40382 0.25973 -0.42014 0.22732 -0.43472 0.19237 C -0.43646 0.1882 -0.43715 0.18357 -0.43889 0.17963 C -0.43958 0.17755 -0.44948 0.1588 -0.45139 0.15371 C -0.45938 0.13079 -0.45139 0.14607 -0.45972 0.13125 C -0.46059 0.12593 -0.46059 0.11991 -0.4625 0.11482 C -0.46528 0.10741 -0.47136 0.10232 -0.47361 0.09422 C -0.47726 0.08241 -0.47483 0.08774 -0.48056 0.07778 C -0.48142 0.07315 -0.48386 0.06019 -0.48472 0.05741 C -0.48802 0.04792 -0.49583 0.02963 -0.49583 0.02963 C -0.49844 0.01366 -0.50156 0.00139 -0.50695 -0.01296 C -0.50816 -0.02129 -0.51233 -0.02893 -0.5125 -0.03703 C -0.51302 -0.06574 -0.51875 -0.11319 -0.49167 -0.12222 C -0.48629 -0.12939 -0.47969 -0.13263 -0.47222 -0.13518 C -0.4625 -0.1449 -0.45174 -0.14513 -0.44028 -0.15 C -0.42517 -0.15625 -0.43073 -0.15717 -0.41945 -0.15925 C -0.40504 -0.1618 -0.37639 -0.16666 -0.37639 -0.16666 C -0.30747 -0.16597 -0.23837 -0.16643 -0.16945 -0.16481 C -0.14462 -0.16412 -0.12101 -0.14768 -0.09722 -0.14074 C -0.08837 -0.12893 -0.07865 -0.12824 -0.06667 -0.12592 C -0.06267 -0.12222 -0.05764 -0.11759 -0.05417 -0.11296 C -0.04392 -0.09907 -0.0559 -0.11064 -0.04583 -0.10185 C -0.04184 -0.09305 -0.03767 -0.08981 -0.03351 -0.08148 C -0.02813 -0.07152 -0.02309 -0.06064 -0.01545 -0.0537 C -0.0125 -0.0449 -0.01007 -0.03912 -0.00556 -0.03171 C -0.00417 -0.02291 3.46945E-18 -0.00902 3.46945E-18 -3.33333E-6 " pathEditMode="relative" ptsTypes="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 -0.71852 C -0.79896 -0.70162 -0.79878 -0.69004 -0.79167 -0.67592 C -0.78924 -0.66296 -0.78663 -0.65555 -0.78056 -0.64444 C -0.78003 -0.64004 -0.78038 -0.63565 -0.77917 -0.63148 C -0.77726 -0.62477 -0.77118 -0.61713 -0.76806 -0.61111 C -0.76684 -0.60879 -0.76632 -0.60602 -0.76528 -0.6037 C -0.76319 -0.5993 -0.76059 -0.59514 -0.75833 -0.59074 C -0.75625 -0.58009 -0.75451 -0.57454 -0.74861 -0.56666 C -0.74566 -0.55694 -0.74149 -0.54977 -0.7375 -0.54074 C -0.73524 -0.52916 -0.73177 -0.52315 -0.72656 -0.51296 C -0.72465 -0.49815 -0.71806 -0.48889 -0.7125 -0.47592 C -0.70764 -0.45023 -0.69288 -0.4294 -0.68056 -0.40926 C -0.67361 -0.39791 -0.6691 -0.38403 -0.6625 -0.37222 C -0.66128 -0.37014 -0.65955 -0.36875 -0.65851 -0.36666 C -0.65503 -0.36134 -0.65156 -0.35579 -0.64861 -0.35 C -0.64549 -0.34398 -0.6441 -0.33611 -0.64167 -0.32963 C -0.63993 -0.3243 -0.63993 -0.31805 -0.6375 -0.31296 C -0.63663 -0.31065 -0.63455 -0.30949 -0.63333 -0.30741 C -0.62795 -0.29815 -0.62622 -0.29097 -0.62222 -0.28148 C -0.61788 -0.27106 -0.61875 -0.27685 -0.61389 -0.26852 C -0.61181 -0.26504 -0.60833 -0.25741 -0.60833 -0.25741 C -0.6066 -0.24537 -0.60226 -0.24004 -0.59583 -0.23148 C -0.5941 -0.2243 -0.59028 -0.22129 -0.5875 -0.21481 C -0.58264 -0.2037 -0.57726 -0.19491 -0.56944 -0.18704 C -0.56615 -0.18379 -0.56198 -0.18241 -0.55833 -0.17963 C -0.5533 -0.16967 -0.54288 -0.16458 -0.53472 -0.15926 C -0.52483 -0.15254 -0.53733 -0.15833 -0.525 -0.15185 C -0.51701 -0.14745 -0.50833 -0.1456 -0.5 -0.14259 C -0.48576 -0.13727 -0.48281 -0.13356 -0.46684 -0.13148 C -0.43802 -0.12199 -0.40712 -0.1206 -0.37778 -0.11852 C -0.32066 -0.09305 -0.25747 -0.11713 -0.19722 -0.11852 C -0.19167 -0.1206 -0.18594 -0.12176 -0.18073 -0.12407 C -0.17604 -0.12616 -0.17257 -0.13055 -0.16823 -0.13333 C -0.13785 -0.15208 -0.16354 -0.13541 -0.15 -0.14259 C -0.14323 -0.14629 -0.13785 -0.15139 -0.13073 -0.1537 C -0.12413 -0.15949 -0.12014 -0.16342 -0.1125 -0.16666 C -0.10972 -0.16782 -0.10417 -0.17037 -0.10417 -0.17037 C -0.09601 -0.18125 -0.08316 -0.18541 -0.07639 -0.19815 C -0.06962 -0.21088 -0.06441 -0.22477 -0.05694 -0.23704 C -0.05295 -0.25324 -0.05417 -0.25833 -0.04722 -0.27222 C -0.04427 -0.29236 -0.04288 -0.31458 -0.03333 -0.33148 C -0.03003 -0.35856 -0.02535 -0.38403 -0.02361 -0.41111 C -0.025 -0.4456 -0.02535 -0.48032 -0.02778 -0.51481 C -0.02847 -0.52592 -0.03108 -0.53518 -0.0375 -0.54074 C -0.04062 -0.54722 -0.04167 -0.55555 -0.04583 -0.56111 C -0.05503 -0.57338 -0.06163 -0.57824 -0.07222 -0.58704 C -0.07622 -0.59028 -0.07899 -0.59629 -0.08333 -0.59815 C -0.08872 -0.60046 -0.09809 -0.60463 -0.10295 -0.60741 C -0.10451 -0.60833 -0.10538 -0.61065 -0.10694 -0.61111 C -0.11753 -0.61458 -0.12847 -0.61435 -0.13889 -0.61666 C -0.14878 -0.61898 -0.15851 -0.62176 -0.16823 -0.62407 C -0.17413 -0.62546 -0.18003 -0.62662 -0.18628 -0.62778 C -0.2066 -0.62708 -0.22691 -0.62708 -0.24722 -0.62592 C -0.25347 -0.62569 -0.25903 -0.61991 -0.26528 -0.61852 C -0.27153 -0.61528 -0.27778 -0.61296 -0.28351 -0.60741 C -0.28507 -0.60579 -0.28594 -0.60324 -0.2875 -0.60185 C -0.29722 -0.59329 -0.31042 -0.58796 -0.32101 -0.57963 C -0.32292 -0.57662 -0.32448 -0.57315 -0.32639 -0.57037 C -0.3276 -0.56875 -0.32969 -0.56852 -0.33073 -0.56666 C -0.33872 -0.54722 -0.32812 -0.55833 -0.3375 -0.55 C -0.34253 -0.52986 -0.33941 -0.53866 -0.34601 -0.52407 C -0.35226 -0.49514 -0.35764 -0.4669 -0.36128 -0.43704 C -0.36007 -0.40509 -0.36042 -0.36574 -0.35278 -0.33518 C -0.3526 -0.33287 -0.35069 -0.31412 -0.35 -0.31111 C -0.34809 -0.30116 -0.34566 -0.29606 -0.34444 -0.28704 C -0.34253 -0.27361 -0.34201 -0.25995 -0.33628 -0.24815 C -0.33472 -0.23935 -0.33264 -0.23611 -0.32778 -0.22963 C -0.3276 -0.22893 -0.32569 -0.21805 -0.325 -0.21666 C -0.31997 -0.20787 -0.31319 -0.19977 -0.30851 -0.19074 C -0.30451 -0.18356 -0.30503 -0.1787 -0.3 -0.17222 C -0.29757 -0.16204 -0.30035 -0.17037 -0.29323 -0.15926 C -0.28819 -0.15162 -0.28819 -0.14259 -0.28194 -0.13704 C -0.27882 -0.13032 -0.27812 -0.12477 -0.27222 -0.12222 C -0.26944 -0.11829 -0.26528 -0.11551 -0.2625 -0.11111 C -0.26163 -0.10972 -0.26215 -0.10694 -0.26128 -0.10555 C -0.25937 -0.10324 -0.25382 -0.10116 -0.25139 -0.1 C -0.24566 -0.09236 -0.23941 -0.09004 -0.23351 -0.08333 C -0.23194 -0.08171 -0.2309 -0.07893 -0.22917 -0.07778 C -0.22656 -0.07616 -0.22378 -0.07662 -0.22101 -0.07592 C -0.21059 -0.0669 -0.19948 -0.06065 -0.1875 -0.05741 C -0.17882 -0.04838 -0.1691 -0.04537 -0.15851 -0.04259 C -0.15035 -0.03171 -0.13594 -0.03079 -0.125 -0.02778 C -0.10538 -0.02245 -0.08524 -0.01898 -0.06528 -0.01481 C -0.05503 -0.01273 -0.04497 -0.00926 -0.03472 -0.00741 C -0.02639 -0.00602 -0.00972 -0.0037 -0.00972 -0.0037 C -0.00087 0.00023 -0.00434 -7.40741E-7 2.77778E-6 -7.40741E-7 " pathEditMode="relative" ptsTypes="fffffffffffffffffffffffffffffffffffffffffffffffffffffffffffffffffffffffffffffffffffffA">
                                      <p:cBhvr>
                                        <p:cTn id="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499 -0.4537 C 0.27361 -0.45486 0.27256 -0.45717 0.27083 -0.45741 C 0.25347 -0.45949 0.13576 -0.46435 0.12638 -0.46481 C 0.04288 -0.48704 -0.04931 -0.4794 -0.13473 -0.46111 C -0.15817 -0.45602 -0.18108 -0.44352 -0.20417 -0.44074 C -0.20608 -0.43958 -0.20764 -0.43773 -0.20973 -0.43704 C -0.21389 -0.43588 -0.21823 -0.43727 -0.22223 -0.43518 C -0.25556 -0.41782 -0.21928 -0.42754 -0.24306 -0.42222 C -0.25417 -0.41551 -0.26442 -0.40995 -0.27639 -0.40741 C -0.28369 -0.40347 -0.29132 -0.39954 -0.29862 -0.39629 C -0.31007 -0.3912 -0.30139 -0.39722 -0.30973 -0.39259 C -0.31841 -0.38773 -0.32431 -0.38194 -0.33334 -0.37963 C -0.34011 -0.375 -0.34532 -0.37106 -0.35278 -0.36852 C -0.35973 -0.3625 -0.36546 -0.35463 -0.37223 -0.34815 C -0.37622 -0.34004 -0.38264 -0.33981 -0.38751 -0.33333 C -0.39428 -0.3243 -0.39914 -0.31065 -0.40695 -0.3037 C -0.41511 -0.28866 -0.42292 -0.27361 -0.43195 -0.25926 C -0.43646 -0.24097 -0.4474 -0.23009 -0.45556 -0.21481 C -0.45851 -0.20949 -0.46112 -0.2037 -0.46389 -0.19815 C -0.4658 -0.19421 -0.46615 -0.18912 -0.46806 -0.18518 C -0.4691 -0.1831 -0.47101 -0.18171 -0.47223 -0.17963 C -0.47657 -0.17199 -0.47692 -0.16597 -0.48195 -0.15926 C -0.48664 -0.14051 -0.49567 -0.12754 -0.49862 -0.10741 C -0.50105 -0.09074 -0.50313 -0.07407 -0.50556 -0.05741 C -0.50643 -0.05116 -0.50834 -0.03889 -0.50834 -0.03889 C -0.50747 2.22222E-6 -0.50678 0.03889 -0.50556 0.07778 C -0.50487 0.09908 -0.49896 0.12014 -0.49584 0.14074 C -0.49393 0.15371 -0.49289 0.16736 -0.48889 0.17963 C -0.48126 0.20371 -0.4691 0.22269 -0.45556 0.24074 C -0.45261 0.25278 -0.4408 0.2581 -0.43334 0.26482 C -0.42223 0.27477 -0.43108 0.2706 -0.42084 0.27408 C -0.41754 0.27708 -0.41476 0.28102 -0.41112 0.28333 C -0.40452 0.2875 -0.39619 0.29028 -0.38889 0.29259 C -0.37987 0.3007 -0.37223 0.30232 -0.36112 0.30371 C -0.34115 0.31042 -0.32049 0.31111 -0.30001 0.31296 C -0.27362 0.32361 -0.24671 0.31898 -0.21945 0.31296 C -0.20643 0.30602 -0.19428 0.29815 -0.18056 0.29445 C -0.16685 0.28357 -0.15139 0.27338 -0.13612 0.26667 C -0.12414 0.2507 -0.10799 0.24028 -0.09584 0.22408 C -0.0908 0.21736 -0.08803 0.2088 -0.08334 0.20185 C -0.08021 0.19722 -0.07362 0.18889 -0.07362 0.18889 C -0.06841 0.16111 -0.05209 0.14398 -0.03889 0.12222 C -0.03664 0.10741 -0.03698 0.10417 -0.02796 0.09445 C -0.0257 0.08634 -0.0231 0.08241 -0.01945 0.07593 C -0.01528 0.06829 -0.01476 0.06227 -0.0099 0.05556 C -0.00764 0.04722 -0.00643 0.03866 -0.00278 0.03148 C -0.00087 0.02107 -5.27778E-6 0.01088 -5.27778E-6 2.22222E-6 " pathEditMode="relative" ptsTypes="ffffffffffffffffffffffffffffffffffffffffffffffA"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055 0.47593 C -0.51301 0.4838 -0.52794 0.48102 -0.49305 0.48334 C -0.39687 0.47987 -0.4184 0.49144 -0.37083 0.47037 C -0.36701 0.4625 -0.36371 0.46227 -0.35833 0.45741 C -0.3493 0.44885 -0.35885 0.45394 -0.34999 0.45 C -0.34565 0.44422 -0.34062 0.44213 -0.3361 0.43704 C -0.32482 0.42362 -0.33211 0.42778 -0.3236 0.42408 C -0.31701 0.41088 -0.32048 0.41621 -0.31388 0.40741 C -0.30815 0.38449 -0.30833 0.35209 -0.30694 0.3294 C -0.30347 0.27153 -0.30711 0.33982 -0.30138 0.21852 C -0.30051 0.15579 -0.29704 0.09862 -0.29305 0.03704 C -0.29027 -0.00648 -0.29635 0.00718 -0.2861 -0.01111 C -0.28385 -0.03171 -0.28298 -0.05185 -0.27916 -0.07222 C -0.27864 -0.08101 -0.27586 -0.11713 -0.2736 -0.12592 C -0.27291 -0.12847 -0.27083 -0.12963 -0.26944 -0.13148 C -0.26788 -0.14189 -0.26961 -0.1493 -0.26249 -0.15555 C -0.26041 -0.16412 -0.25763 -0.17013 -0.25416 -0.17777 C -0.24999 -0.1868 -0.24826 -0.19791 -0.24166 -0.2037 C -0.23228 -0.22245 -0.21249 -0.21088 -0.19878 -0.20926 C -0.19305 -0.20625 -0.18767 -0.20439 -0.18194 -0.20185 C -0.17482 -0.19421 -0.16805 -0.18333 -0.16388 -0.17222 C -0.16093 -0.16435 -0.16041 -0.15833 -0.15555 -0.15185 C -0.15399 -0.14375 -0.14999 -0.13773 -0.1486 -0.12963 C -0.14461 -0.10671 -0.14895 -0.11666 -0.14166 -0.1037 C -0.13871 -0.09213 -0.13767 -0.08032 -0.13472 -0.06851 C -0.1335 -0.06365 -0.13402 -0.05787 -0.13194 -0.0537 C -0.12673 -0.04328 -0.1243 -0.03194 -0.12083 -0.02037 C -0.11926 -0.00509 -0.11683 0.00926 -0.11388 0.02408 C -0.1118 0.03449 -0.11301 0.0419 -0.10694 0.05 C -0.10538 0.05811 -0.10503 0.06644 -0.10277 0.07408 C -0.0993 0.08612 -0.09322 0.09607 -0.08888 0.10741 C -0.08819 0.10926 -0.08836 0.11135 -0.08749 0.11297 C -0.07968 0.12686 -0.08315 0.11829 -0.07638 0.12593 C -0.07135 0.13172 -0.07013 0.13797 -0.06388 0.14074 C -0.05555 0.14954 -0.04513 0.16019 -0.03472 0.16297 C -0.02586 0.16899 -0.01944 0.17061 -0.00972 0.17223 C 0.01528 0.17107 0.04028 0.17084 0.06528 0.16852 C 0.079 0.16737 0.08647 0.14862 0.09862 0.14445 C 0.1007 0.14167 0.10435 0.1375 0.10556 0.13334 C 0.1099 0.11829 0.10313 0.12917 0.11112 0.11852 C 0.11025 0.10255 0.1099 0.08635 0.10834 0.07037 C 0.1073 0.05996 0.09983 0.0544 0.09584 0.0463 C 0.08542 0.02524 0.06476 0.0051 0.04584 -2.96296E-6 C 0.03195 -0.01226 0.01528 -2.96296E-6 5.27778E-6 -2.96296E-6 " pathEditMode="relative" ptsTypes="fffffffffffffffffffffffffffffffffffffffffffA">
                                      <p:cBhvr>
                                        <p:cTn id="1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056 -0.40741 C 0.37188 -0.4088 0.36216 -0.40718 0.35434 -0.41296 C 0.35139 -0.41505 0.34914 -0.41945 0.34601 -0.42037 C 0.29757 -0.43264 0.24983 -0.44746 0.20157 -0.45741 C 0.18108 -0.46875 0.15955 -0.47801 0.1375 -0.48334 C 0.08559 -0.48241 0.04167 -0.49028 -0.00538 -0.47222 C -0.01041 -0.46783 -0.01562 -0.46852 -0.02083 -0.46482 C -0.03246 -0.45602 -0.04132 -0.44283 -0.05399 -0.43704 C -0.05746 -0.43009 -0.06111 -0.43056 -0.0651 -0.42408 C -0.06979 -0.4169 -0.07447 -0.40903 -0.08055 -0.40371 C -0.08263 -0.39445 -0.08784 -0.39144 -0.09305 -0.38519 C -0.10243 -0.37384 -0.11128 -0.35741 -0.12343 -0.35185 C -0.12847 -0.34653 -0.13263 -0.33982 -0.13871 -0.33704 C -0.14947 -0.32269 -0.16111 -0.30903 -0.17204 -0.29445 C -0.17447 -0.29121 -0.17882 -0.29097 -0.18177 -0.28889 C -0.18923 -0.27384 -0.17882 -0.29236 -0.1901 -0.28148 C -0.20329 -0.26898 -0.18697 -0.27732 -0.19861 -0.27222 C -0.20972 -0.25718 -0.19513 -0.27477 -0.20816 -0.26482 C -0.22118 -0.25509 -0.20329 -0.26227 -0.21788 -0.25741 C -0.24079 -0.23449 -0.27239 -0.23009 -0.29982 -0.22593 C -0.31597 -0.2206 -0.33211 -0.21991 -0.34843 -0.21852 C -0.37968 -0.22037 -0.41059 -0.2213 -0.44149 -0.22408 C -0.44774 -0.22454 -0.47343 -0.23472 -0.47899 -0.23889 C -0.49253 -0.24884 -0.48177 -0.24491 -0.49427 -0.24815 C -0.50191 -0.25579 -0.50972 -0.2632 -0.51649 -0.27222 C -0.5177 -0.27384 -0.51805 -0.27639 -0.51927 -0.27778 C -0.52534 -0.28519 -0.53368 -0.28982 -0.53871 -0.29815 C -0.54097 -0.30185 -0.54357 -0.30533 -0.54566 -0.30926 C -0.54687 -0.31158 -0.54722 -0.31459 -0.54843 -0.31667 C -0.55086 -0.32084 -0.55677 -0.32778 -0.55677 -0.32778 C -0.55937 -0.33681 -0.56007 -0.34144 -0.5651 -0.34815 C -0.56753 -0.36065 -0.5684 -0.37315 -0.57204 -0.38519 C -0.5743 -0.41111 -0.58316 -0.46111 -0.56788 -0.48148 C -0.56284 -0.50185 -0.52916 -0.50857 -0.51649 -0.51111 C -0.49704 -0.51042 -0.4776 -0.51042 -0.45816 -0.50926 C -0.45 -0.5088 -0.44427 -0.50347 -0.43593 -0.50185 C -0.42482 -0.49352 -0.41736 -0.49283 -0.40538 -0.48889 C -0.39861 -0.48218 -0.39149 -0.47824 -0.38333 -0.47593 C -0.37447 -0.47014 -0.36718 -0.46574 -0.35816 -0.46111 C -0.35138 -0.45209 -0.34375 -0.45185 -0.33472 -0.45 C -0.32569 -0.44097 -0.31562 -0.43449 -0.30538 -0.42778 C -0.30173 -0.42546 -0.29913 -0.4213 -0.29583 -0.41852 C -0.28767 -0.41204 -0.27552 -0.41227 -0.26649 -0.40741 C -0.25763 -0.40278 -0.24913 -0.3956 -0.2401 -0.39259 C -0.23524 -0.38773 -0.22934 -0.38472 -0.22482 -0.37963 C -0.22291 -0.37732 -0.22152 -0.37408 -0.21927 -0.37222 C -0.2177 -0.37084 -0.21579 -0.37107 -0.21388 -0.37037 C -0.20816 -0.36597 -0.20399 -0.35972 -0.19861 -0.35556 C -0.19288 -0.35139 -0.18906 -0.35046 -0.18454 -0.34445 C -0.18298 -0.34236 -0.18211 -0.33912 -0.18055 -0.33704 C -0.17795 -0.33403 -0.17204 -0.32963 -0.17204 -0.32963 C -0.16892 -0.32315 -0.16493 -0.32014 -0.16093 -0.31482 C -0.14322 -0.29121 -0.16441 -0.31759 -0.15277 -0.29815 C -0.146 -0.28727 -0.14375 -0.28727 -0.13593 -0.28148 C -0.12934 -0.27662 -0.12517 -0.27176 -0.11788 -0.26852 C -0.11597 -0.26667 -0.11406 -0.26505 -0.11232 -0.26296 C -0.11041 -0.26019 -0.10902 -0.25625 -0.10694 -0.25371 C -0.1059 -0.25255 -0.10416 -0.25278 -0.1026 -0.25185 C -0.09774 -0.24861 -0.0934 -0.24306 -0.08871 -0.23889 C -0.08281 -0.22709 -0.07465 -0.2213 -0.06805 -0.21111 C -0.06302 -0.20371 -0.05954 -0.19514 -0.05555 -0.18704 C -0.05121 -0.17847 -0.04566 -0.17153 -0.04149 -0.16296 C -0.04097 -0.15996 -0.04132 -0.15648 -0.0401 -0.15371 C -0.03888 -0.14954 -0.03454 -0.14259 -0.03454 -0.14259 C -0.03316 -0.13195 -0.02934 -0.12546 -0.025 -0.11667 C -0.01909 -0.10463 -0.01736 -0.08889 -0.0125 -0.07593 C -0.01128 -0.06482 -0.01041 -0.05162 -0.00833 -0.04074 C -0.00364 -0.01898 -0.00659 -0.04722 -0.00399 -0.02593 C -0.00347 -0.02107 -0.00364 -0.01597 -0.00277 -0.01111 C 0.0007 0.00625 -2.77778E-6 -0.01621 -2.77778E-6 3.33333E-6 " pathEditMode="relative" ptsTypes="fffffffffffffffffffffffffffffffffffffffffffffffffffffffffffffffffffffA">
                                      <p:cBhvr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1111 0.33334 C -0.71354 0.32014 -0.71059 0.30186 -0.70694 0.28889 C -0.70312 0.27547 -0.69479 0.26413 -0.69167 0.25 C -0.68628 0.2257 -0.6849 0.19931 -0.67778 0.1757 C -0.67639 0.16065 -0.67396 0.15186 -0.67083 0.13704 C -0.66684 0.11806 -0.66753 0.1007 -0.65972 0.08334 C -0.65747 0.07107 -0.65486 0.06551 -0.64861 0.05556 C -0.64653 0.04213 -0.64132 0.0338 -0.63611 0.02223 C -0.63368 0.00926 -0.62986 -0.00439 -0.62361 -0.01481 C -0.61962 -0.03101 -0.61319 -0.04189 -0.60139 -0.04814 C -0.59722 -0.04699 -0.59253 -0.04745 -0.58889 -0.04444 C -0.58681 -0.04259 -0.5875 -0.03796 -0.58611 -0.03518 C -0.5842 -0.03171 -0.58142 -0.02893 -0.57917 -0.02592 C -0.575 -0.00949 -0.58229 -0.03634 -0.57222 -0.01111 C -0.56979 -0.00532 -0.5691 0.00163 -0.56667 0.00741 C -0.56476 0.01181 -0.56302 0.01598 -0.56111 0.02038 C -0.55955 0.03033 -0.55955 0.03542 -0.55417 0.0426 C -0.55174 0.06575 -0.54774 0.0882 -0.54444 0.11112 C -0.54028 0.14051 -0.5441 0.13125 -0.5375 0.14445 C -0.53524 0.16482 -0.53125 0.18357 -0.52778 0.20371 C -0.52535 0.21737 -0.52396 0.2345 -0.51806 0.24607 C -0.51215 0.27778 -0.50191 0.30163 -0.47639 0.30741 C -0.46753 0.30556 -0.45833 0.30602 -0.45 0.30186 C -0.4441 0.29908 -0.43472 0.28704 -0.43472 0.28704 C -0.42969 0.27547 -0.42552 0.26436 -0.41944 0.25371 C -0.41719 0.2419 -0.41771 0.22894 -0.41111 0.22038 C -0.40955 0.20996 -0.41024 0.19676 -0.40694 0.18681 C -0.40608 0.18426 -0.40382 0.18241 -0.40278 0.17963 C -0.39896 0.16945 -0.39323 0.15232 -0.39028 0.14075 C -0.38872 0.12362 -0.38733 0.11227 -0.38194 0.0963 C -0.38073 0.08357 -0.37969 0.06991 -0.37778 0.05741 C -0.37622 0.04723 -0.3724 0.03959 -0.37083 0.02963 C -0.36806 0.0132 -0.36615 -0.00439 -0.35694 -0.01666 C -0.3533 -0.0287 -0.35382 -0.03032 -0.34583 -0.03888 C -0.3408 -0.05208 -0.33854 -0.05833 -0.32917 -0.06666 C -0.32257 -0.06504 -0.31562 -0.06504 -0.30972 -0.06111 C -0.30434 -0.0574 -0.3 -0.05185 -0.29444 -0.04814 C -0.28802 -0.03541 -0.29653 -0.05046 -0.28472 -0.03703 C -0.28142 -0.03333 -0.28003 -0.02731 -0.27778 -0.02222 C -0.27465 -0.00578 -0.27569 0.00024 -0.26806 0.01297 C -0.26597 0.03774 -0.26285 0.06227 -0.26111 0.08704 C -0.25868 0.12153 -0.25608 0.15556 -0.24861 0.18889 C -0.24514 0.20394 -0.24375 0.22061 -0.23889 0.23496 C -0.2342 0.24908 -0.22882 0.26227 -0.22361 0.27593 C -0.22049 0.2963 -0.22517 0.27709 -0.21806 0.28889 C -0.21719 0.29051 -0.21753 0.29283 -0.21667 0.29445 C -0.2125 0.30278 -0.20677 0.31042 -0.2 0.31482 C -0.19549 0.32385 -0.18837 0.32755 -0.18056 0.32963 C -0.15382 0.32315 -0.1526 0.32084 -0.13194 0.31297 C -0.12587 0.30695 -0.12326 0.30718 -0.11667 0.30371 C -0.10729 0.29885 -0.09757 0.28866 -0.09028 0.27963 C -0.08403 0.272 -0.07691 0.26505 -0.07222 0.25533 C -0.06701 0.24514 -0.06215 0.23288 -0.05556 0.22408 C -0.05278 0.21459 -0.0526 0.20695 -0.04722 0.2 C -0.04444 0.18889 -0.04115 0.17894 -0.0375 0.16852 C -0.03403 0.15857 -0.03507 0.15047 -0.02917 0.1426 C -0.02899 0.1419 -0.02639 0.12639 -0.025 0.12223 C -0.02326 0.11713 -0.01944 0.10741 -0.01944 0.10741 C -0.01753 0.09422 -0.01875 0.10116 -0.01528 0.08704 C -0.01441 0.08334 -0.0125 0.07593 -0.0125 0.07593 C -0.01111 0.05556 -0.00712 0.03843 -0.00417 0.01852 C -0.00347 0.01343 -0.00295 0.00394 8.33333E-7 -3.7037E-7 " pathEditMode="relative" ptsTypes="fffffffffffffffffffffffffffffffffffffffffffffffffffffffffffffA">
                                      <p:cBhvr>
                                        <p:cTn id="2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Панченко Наталья Але</dc:creator>
  <cp:lastModifiedBy>Панченко Наталья Але</cp:lastModifiedBy>
  <cp:revision>1</cp:revision>
  <dcterms:created xsi:type="dcterms:W3CDTF">2013-03-14T08:04:16Z</dcterms:created>
  <dcterms:modified xsi:type="dcterms:W3CDTF">2013-03-14T08:05:35Z</dcterms:modified>
</cp:coreProperties>
</file>