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4" r:id="rId7"/>
    <p:sldId id="266" r:id="rId8"/>
    <p:sldId id="268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>
        <p:scale>
          <a:sx n="70" d="100"/>
          <a:sy n="70" d="100"/>
        </p:scale>
        <p:origin x="-138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88CA5B-E3F8-462B-8F0B-1E29E01B66D0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FE50CB-D996-476E-A78A-31732DF11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6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50CB-D996-476E-A78A-31732DF11A6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2F80-9ADD-420D-891A-CB1839CD7359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11E8-191C-4805-AD72-57D08AEA7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0EB-2C6D-4065-8A00-50353E9B0BD6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C786-180F-44D7-8390-86290977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EDE26-F5D9-4DB9-A30F-8C0A6BEB081A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4D41-FC82-4BC1-BC32-49C4FD855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8AC3-30C4-45D7-85C4-191FAC8E28F9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B6AD-A5BB-4647-9A62-13820E68F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7371-6953-4EEF-A407-B53A9196A2D2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A9C8-6AD3-4E2D-B64B-D8652FE0D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734C-DB68-4A0E-83B1-3808B3AAD884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9585-F98B-4EB8-B62B-69EA8648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73FB-E5CD-4F11-A57E-4F0E12CD1BB4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9DD7-4D04-4BDD-85F4-DD733C0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9A3A-ADF7-434F-AF3D-A784436800C6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2DAE-66F0-41EC-BF0E-98222CA2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6A08-418C-42C7-A545-D79912B6FD95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DBE7-28DD-4259-A37D-5F3E782B1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C860-8EAF-4E73-B20A-B57FCE83A6EB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9459-6DB7-43A5-AEC3-5421D8B3D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4886-08BB-400E-B369-4AF55DAABBFF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F877-52F8-4101-8FFF-6198B3F76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A39A07-859C-4D45-9462-70F2740E8A37}" type="datetimeFigureOut">
              <a:rPr lang="ru-RU"/>
              <a:pPr>
                <a:defRPr/>
              </a:pPr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B65D1-10D5-4DC3-ACBB-0B71CACC6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806" r:id="rId9"/>
    <p:sldLayoutId id="2147483797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43852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Домашние животные и их детеныши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24400"/>
            <a:ext cx="6400800" cy="142875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1600" smtClean="0">
                <a:latin typeface="Times New Roman" pitchFamily="18" charset="0"/>
              </a:rPr>
              <a:t>Выполнила: Воспитатель Симашова Альфия Махмудовна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1600" smtClean="0">
                <a:latin typeface="Times New Roman" pitchFamily="18" charset="0"/>
              </a:rPr>
              <a:t> Муниципальное бюджетное дошкольное образовательное учреждение № 97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1600" smtClean="0">
                <a:latin typeface="Times New Roman" pitchFamily="18" charset="0"/>
              </a:rPr>
              <a:t>г. Тулы</a:t>
            </a:r>
          </a:p>
          <a:p>
            <a:pPr marR="0" eaLnBrk="1" hangingPunct="1">
              <a:lnSpc>
                <a:spcPct val="90000"/>
              </a:lnSpc>
            </a:pPr>
            <a:endParaRPr lang="ru-RU" sz="160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000" b="1" smtClean="0">
                <a:solidFill>
                  <a:srgbClr val="0000FF"/>
                </a:solidFill>
                <a:latin typeface="Comic Sans MS" pitchFamily="66" charset="0"/>
              </a:rPr>
              <a:t>Коза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9699" name="Picture 4" descr="rjp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71750"/>
            <a:ext cx="44132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ко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928813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Познакомить детей с домашними животными и        их детёнышами; </a:t>
            </a:r>
          </a:p>
          <a:p>
            <a:pPr eaLnBrk="1" hangingPunct="1"/>
            <a:r>
              <a:rPr lang="ru-RU" smtClean="0"/>
              <a:t>2. Учить называть и сравнивать их по величине;</a:t>
            </a:r>
          </a:p>
          <a:p>
            <a:pPr eaLnBrk="1" hangingPunct="1"/>
            <a:r>
              <a:rPr lang="ru-RU" smtClean="0"/>
              <a:t>3. Обогащать  словарный запас;</a:t>
            </a:r>
          </a:p>
          <a:p>
            <a:pPr eaLnBrk="1" hangingPunct="1"/>
            <a:r>
              <a:rPr lang="ru-RU" smtClean="0"/>
              <a:t>4. Воспитывать любовь к животным</a:t>
            </a:r>
          </a:p>
          <a:p>
            <a:pPr eaLnBrk="1" hangingPunct="1"/>
            <a:r>
              <a:rPr lang="ru-RU" smtClean="0"/>
              <a:t>5. Развивать память ,внимание , речь;</a:t>
            </a:r>
          </a:p>
          <a:p>
            <a:pPr eaLnBrk="1" hangingPunct="1"/>
            <a:r>
              <a:rPr lang="ru-RU" smtClean="0"/>
              <a:t>6.Упражнять в произнесении звукоподражаний громко-тихо , тоненьким голосом.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40" y="3571852"/>
            <a:ext cx="38099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1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786190"/>
            <a:ext cx="30003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1514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43410"/>
            <a:ext cx="2714612" cy="23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92932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143248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857752" cy="52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00108"/>
            <a:ext cx="42862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9293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000" b="1" smtClean="0">
                <a:solidFill>
                  <a:srgbClr val="009900"/>
                </a:solidFill>
                <a:latin typeface="Comic Sans MS" pitchFamily="66" charset="0"/>
              </a:rPr>
              <a:t>Корова</a:t>
            </a:r>
          </a:p>
        </p:txBody>
      </p:sp>
      <p:pic>
        <p:nvPicPr>
          <p:cNvPr id="28674" name="Picture 4" descr="кор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628775"/>
            <a:ext cx="302418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коров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582863"/>
            <a:ext cx="46815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16913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80</Words>
  <Application>Microsoft Office PowerPoint</Application>
  <PresentationFormat>Экран (4:3)</PresentationFormat>
  <Paragraphs>14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Тема: Домашние животные и их детеныши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Корова</vt:lpstr>
      <vt:lpstr>Коза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№97 г.Тула</dc:title>
  <dc:creator>Артур</dc:creator>
  <cp:lastModifiedBy>Артур</cp:lastModifiedBy>
  <cp:revision>28</cp:revision>
  <dcterms:created xsi:type="dcterms:W3CDTF">2013-05-26T13:23:04Z</dcterms:created>
  <dcterms:modified xsi:type="dcterms:W3CDTF">2014-11-07T19:59:31Z</dcterms:modified>
</cp:coreProperties>
</file>