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7B8-4972-4273-AFB5-3C21C3542E7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763E-D7D4-4A22-8A20-519B4BC26E4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7B8-4972-4273-AFB5-3C21C3542E7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763E-D7D4-4A22-8A20-519B4BC26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7B8-4972-4273-AFB5-3C21C3542E7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763E-D7D4-4A22-8A20-519B4BC26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7B8-4972-4273-AFB5-3C21C3542E7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763E-D7D4-4A22-8A20-519B4BC26E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7B8-4972-4273-AFB5-3C21C3542E7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763E-D7D4-4A22-8A20-519B4BC26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7B8-4972-4273-AFB5-3C21C3542E7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763E-D7D4-4A22-8A20-519B4BC26E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7B8-4972-4273-AFB5-3C21C3542E7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763E-D7D4-4A22-8A20-519B4BC26E4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7B8-4972-4273-AFB5-3C21C3542E7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763E-D7D4-4A22-8A20-519B4BC26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7B8-4972-4273-AFB5-3C21C3542E7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763E-D7D4-4A22-8A20-519B4BC26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7B8-4972-4273-AFB5-3C21C3542E7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763E-D7D4-4A22-8A20-519B4BC26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7B8-4972-4273-AFB5-3C21C3542E7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763E-D7D4-4A22-8A20-519B4BC26E4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3D17B8-4972-4273-AFB5-3C21C3542E7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D4763E-D7D4-4A22-8A20-519B4BC26E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068960"/>
            <a:ext cx="8136904" cy="2865705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err="1" smtClean="0">
                <a:solidFill>
                  <a:schemeClr val="bg2">
                    <a:lumMod val="50000"/>
                  </a:schemeClr>
                </a:solidFill>
              </a:rPr>
              <a:t>Тюлюш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bg2">
                    <a:lumMod val="50000"/>
                  </a:schemeClr>
                </a:solidFill>
              </a:rPr>
              <a:t>Омак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 Викторович, </a:t>
            </a:r>
          </a:p>
          <a:p>
            <a:pPr algn="ctr"/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учитель физической культуры</a:t>
            </a:r>
          </a:p>
          <a:p>
            <a:pPr algn="ctr"/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 МБОУ «</a:t>
            </a:r>
            <a:r>
              <a:rPr lang="ru-RU" sz="2800" b="1" i="1" dirty="0" err="1" smtClean="0">
                <a:solidFill>
                  <a:schemeClr val="bg2">
                    <a:lumMod val="50000"/>
                  </a:schemeClr>
                </a:solidFill>
              </a:rPr>
              <a:t>Дус-Дагская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 средняя общеобразовательная школа </a:t>
            </a:r>
            <a:r>
              <a:rPr lang="ru-RU" sz="2800" b="1" i="1" dirty="0" err="1" smtClean="0">
                <a:solidFill>
                  <a:schemeClr val="bg2">
                    <a:lumMod val="50000"/>
                  </a:schemeClr>
                </a:solidFill>
              </a:rPr>
              <a:t>Овюрского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bg2">
                    <a:lumMod val="50000"/>
                  </a:schemeClr>
                </a:solidFill>
              </a:rPr>
              <a:t>кожууна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  <a:endParaRPr lang="ru-RU" sz="28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2520280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Электронное портфолио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58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476672"/>
            <a:ext cx="7982272" cy="936104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Тюлюш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Омак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Викторович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7920880" cy="45365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рождения: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17.08.1979 г.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Образование: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высшее,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Тывинский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государственный университет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Специальность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учитель физической культуры</a:t>
            </a:r>
          </a:p>
          <a:p>
            <a:pPr marL="45720" indent="0">
              <a:buNone/>
            </a:pP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Педстаж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15 лет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данной школе: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15 лет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89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4372168"/>
            <a:ext cx="769424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Тема самообразования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05506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kumimoji="0" lang="ru-RU" sz="40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«</a:t>
            </a:r>
            <a:r>
              <a:rPr kumimoji="0" lang="ru-RU" sz="4000" b="0" i="0" u="sng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Развитие физических способностей обучающихся через использование подвижных игр»</a:t>
            </a:r>
            <a:r>
              <a:rPr kumimoji="0" lang="ru-RU" sz="40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4000" b="1" i="0" u="sng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674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548680"/>
            <a:ext cx="7910264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Сведения о повышении квалификации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88840"/>
            <a:ext cx="6400800" cy="4032448"/>
          </a:xfrm>
        </p:spPr>
        <p:txBody>
          <a:bodyPr>
            <a:normAutofit fontScale="92500"/>
          </a:bodyPr>
          <a:lstStyle/>
          <a:p>
            <a:pPr marL="342900" lvl="0" indent="-342900">
              <a:spcAft>
                <a:spcPts val="0"/>
              </a:spcAft>
              <a:buFont typeface="Wingdings"/>
              <a:buChar char=""/>
              <a:tabLst>
                <a:tab pos="270510" algn="l"/>
              </a:tabLst>
            </a:pPr>
            <a:r>
              <a:rPr lang="ru-RU" dirty="0">
                <a:latin typeface="Times New Roman"/>
                <a:ea typeface="Times New Roman"/>
              </a:rPr>
              <a:t>ГАОУ ДПО С </a:t>
            </a:r>
            <a:r>
              <a:rPr lang="ru-RU" dirty="0" err="1">
                <a:latin typeface="Times New Roman"/>
                <a:ea typeface="Times New Roman"/>
              </a:rPr>
              <a:t>ТГИПиПКК</a:t>
            </a:r>
            <a:r>
              <a:rPr lang="ru-RU" dirty="0">
                <a:latin typeface="Times New Roman"/>
                <a:ea typeface="Times New Roman"/>
              </a:rPr>
              <a:t> «ФГОС ООО: содержание и технологии введения» 24ч, 25 марта 2015г.</a:t>
            </a:r>
            <a:endParaRPr lang="ru-RU" dirty="0"/>
          </a:p>
          <a:p>
            <a:pPr marL="342900" lvl="0" indent="-342900">
              <a:spcAft>
                <a:spcPts val="0"/>
              </a:spcAft>
              <a:buFont typeface="Wingdings"/>
              <a:buChar char=""/>
              <a:tabLst>
                <a:tab pos="270510" algn="l"/>
              </a:tabLst>
            </a:pPr>
            <a:r>
              <a:rPr lang="ru-RU" dirty="0">
                <a:latin typeface="Times New Roman"/>
                <a:ea typeface="Times New Roman"/>
              </a:rPr>
              <a:t>ГАОУ ДПО С </a:t>
            </a:r>
            <a:r>
              <a:rPr lang="ru-RU" dirty="0" err="1">
                <a:latin typeface="Times New Roman"/>
                <a:ea typeface="Times New Roman"/>
              </a:rPr>
              <a:t>ТГИПиПКК</a:t>
            </a:r>
            <a:r>
              <a:rPr lang="ru-RU" dirty="0">
                <a:latin typeface="Times New Roman"/>
                <a:ea typeface="Times New Roman"/>
              </a:rPr>
              <a:t> «Организация проектной деятельности для учащихся дистанционного образования» 40ч, 03 марта 2015г.</a:t>
            </a:r>
            <a:endParaRPr lang="ru-RU" dirty="0"/>
          </a:p>
          <a:p>
            <a:pPr marL="342900" lvl="0" indent="-342900">
              <a:spcAft>
                <a:spcPts val="0"/>
              </a:spcAft>
              <a:buFont typeface="Wingdings"/>
              <a:buChar char=""/>
              <a:tabLst>
                <a:tab pos="270510" algn="l"/>
              </a:tabLst>
            </a:pPr>
            <a:r>
              <a:rPr lang="ru-RU" dirty="0">
                <a:latin typeface="Times New Roman"/>
                <a:ea typeface="Times New Roman"/>
              </a:rPr>
              <a:t>ГАОУ ДПО С </a:t>
            </a:r>
            <a:r>
              <a:rPr lang="ru-RU" dirty="0" err="1">
                <a:latin typeface="Times New Roman"/>
                <a:ea typeface="Times New Roman"/>
              </a:rPr>
              <a:t>ТГИПиПКК</a:t>
            </a:r>
            <a:r>
              <a:rPr lang="ru-RU" dirty="0">
                <a:latin typeface="Times New Roman"/>
                <a:ea typeface="Times New Roman"/>
              </a:rPr>
              <a:t> «ИКТ в проектной и исследовательской деятельности учащихся» 8ч, 04 марта 2015г.</a:t>
            </a:r>
            <a:endParaRPr lang="ru-RU" dirty="0"/>
          </a:p>
          <a:p>
            <a:pPr marL="342900" lvl="0" indent="-342900">
              <a:spcAft>
                <a:spcPts val="0"/>
              </a:spcAft>
              <a:buFont typeface="Wingdings"/>
              <a:buChar char=""/>
              <a:tabLst>
                <a:tab pos="270510" algn="l"/>
              </a:tabLst>
            </a:pPr>
            <a:r>
              <a:rPr lang="ru-RU" dirty="0">
                <a:latin typeface="Times New Roman"/>
                <a:ea typeface="Times New Roman"/>
              </a:rPr>
              <a:t>ГАОУ ДПО С </a:t>
            </a:r>
            <a:r>
              <a:rPr lang="ru-RU" dirty="0" err="1">
                <a:latin typeface="Times New Roman"/>
                <a:ea typeface="Times New Roman"/>
              </a:rPr>
              <a:t>ТГИПиПКК</a:t>
            </a:r>
            <a:r>
              <a:rPr lang="ru-RU" dirty="0">
                <a:latin typeface="Times New Roman"/>
                <a:ea typeface="Times New Roman"/>
              </a:rPr>
              <a:t> «Мастер интерактивного урока» 24ч, 25 ноября 2014г.</a:t>
            </a:r>
            <a:endParaRPr lang="ru-RU" dirty="0"/>
          </a:p>
          <a:p>
            <a:r>
              <a:rPr lang="ru-RU" sz="1400" dirty="0">
                <a:latin typeface="Times New Roman"/>
                <a:ea typeface="Times New Roman"/>
              </a:rPr>
              <a:t>ГАОУ ДПО С </a:t>
            </a:r>
            <a:r>
              <a:rPr lang="ru-RU" sz="1400" dirty="0" err="1">
                <a:latin typeface="Times New Roman"/>
                <a:ea typeface="Times New Roman"/>
              </a:rPr>
              <a:t>ТГИПиПКК</a:t>
            </a:r>
            <a:r>
              <a:rPr lang="ru-RU" sz="1400" dirty="0">
                <a:latin typeface="Times New Roman"/>
                <a:ea typeface="Times New Roman"/>
              </a:rPr>
              <a:t> «Создание документов </a:t>
            </a:r>
            <a:r>
              <a:rPr lang="en-US" sz="1400" dirty="0">
                <a:latin typeface="Times New Roman"/>
                <a:ea typeface="Times New Roman"/>
              </a:rPr>
              <a:t>Google</a:t>
            </a:r>
            <a:r>
              <a:rPr lang="ru-RU" sz="1400" dirty="0">
                <a:latin typeface="Times New Roman"/>
                <a:ea typeface="Times New Roman"/>
              </a:rPr>
              <a:t> и технологии их использования в дистанционном образовании» 72ч, 07 ноября 2014г.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640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476672"/>
            <a:ext cx="7766248" cy="72008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rgbClr val="C00000"/>
                </a:solidFill>
              </a:rPr>
              <a:t>Основные направления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267913"/>
            <a:ext cx="7416824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1.Рациональная организация учебного процесса в соответствии с санитарными нормами и гигиеническими требованиями.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2. Рациональная организация двигательной активности учащихся.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3. Система работы по формированию ценности здоровья и ЗОЖ.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7830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640959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Использование современных образовательных технологий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23528" y="1988840"/>
            <a:ext cx="7920880" cy="417646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ИКТ;</a:t>
            </a:r>
          </a:p>
          <a:p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технологии;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Игровые технологии.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223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Учебная нагрузка</a:t>
            </a:r>
          </a:p>
          <a:p>
            <a:pPr marL="45720" indent="0" algn="ctr"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006575"/>
              </p:ext>
            </p:extLst>
          </p:nvPr>
        </p:nvGraphicFramePr>
        <p:xfrm>
          <a:off x="395537" y="1412776"/>
          <a:ext cx="7776864" cy="49397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86941"/>
                <a:gridCol w="1777355"/>
                <a:gridCol w="82680"/>
                <a:gridCol w="1645512"/>
                <a:gridCol w="1440160"/>
                <a:gridCol w="1861536"/>
                <a:gridCol w="82680"/>
              </a:tblGrid>
              <a:tr h="1341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16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Учебный 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16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16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Предмет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20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105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endParaRPr lang="ru-RU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20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2000" b="1" i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20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ru-RU" sz="2000" b="1" i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20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ru-RU" sz="2000" b="1" i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16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2013-2014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16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Физическая </a:t>
                      </a:r>
                      <a:r>
                        <a:rPr lang="ru-RU" sz="16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endParaRPr lang="ru-RU" sz="16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endParaRPr lang="ru-RU" sz="16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endParaRPr lang="ru-RU" sz="16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endParaRPr lang="ru-RU" sz="16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24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ч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24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ч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24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ч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4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16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2014-2015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16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Физическая культура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24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ч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24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ч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24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ч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3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16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16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Физическая культура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24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ч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24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ч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24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3 ч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8640" marR="28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96644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137</TotalTime>
  <Words>246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Электронное портфолио </vt:lpstr>
      <vt:lpstr>Тюлюш Омак Викторович</vt:lpstr>
      <vt:lpstr>Тема самообразования</vt:lpstr>
      <vt:lpstr>Сведения о повышении квалификации</vt:lpstr>
      <vt:lpstr>Основные направления </vt:lpstr>
      <vt:lpstr>Использование современных образовательных технологий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</dc:title>
  <dc:creator>Пользователь</dc:creator>
  <cp:lastModifiedBy>фгос</cp:lastModifiedBy>
  <cp:revision>14</cp:revision>
  <dcterms:created xsi:type="dcterms:W3CDTF">2016-02-19T04:49:04Z</dcterms:created>
  <dcterms:modified xsi:type="dcterms:W3CDTF">2016-02-19T20:27:09Z</dcterms:modified>
</cp:coreProperties>
</file>