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4E2367-3FE1-4C72-A475-75B67A1E1CD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095599-68EB-46AB-95BE-D5D3A01EF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E2367-3FE1-4C72-A475-75B67A1E1CD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95599-68EB-46AB-95BE-D5D3A01EF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C4E2367-3FE1-4C72-A475-75B67A1E1CD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095599-68EB-46AB-95BE-D5D3A01EF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E2367-3FE1-4C72-A475-75B67A1E1CD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95599-68EB-46AB-95BE-D5D3A01EF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4E2367-3FE1-4C72-A475-75B67A1E1CD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A095599-68EB-46AB-95BE-D5D3A01EF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E2367-3FE1-4C72-A475-75B67A1E1CD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95599-68EB-46AB-95BE-D5D3A01EF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E2367-3FE1-4C72-A475-75B67A1E1CD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95599-68EB-46AB-95BE-D5D3A01EF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E2367-3FE1-4C72-A475-75B67A1E1CD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95599-68EB-46AB-95BE-D5D3A01EF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4E2367-3FE1-4C72-A475-75B67A1E1CD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95599-68EB-46AB-95BE-D5D3A01EF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E2367-3FE1-4C72-A475-75B67A1E1CD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95599-68EB-46AB-95BE-D5D3A01EF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E2367-3FE1-4C72-A475-75B67A1E1CD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95599-68EB-46AB-95BE-D5D3A01EF5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C4E2367-3FE1-4C72-A475-75B67A1E1CD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A095599-68EB-46AB-95BE-D5D3A01EF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12968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Мастер – класс</a:t>
            </a:r>
            <a:br>
              <a:rPr lang="ru-RU" dirty="0" smtClean="0"/>
            </a:br>
            <a:r>
              <a:rPr lang="ru-RU" dirty="0" smtClean="0"/>
              <a:t>«Приобщение школьников  к здоровому образу жизни через  игры «</a:t>
            </a:r>
            <a:r>
              <a:rPr lang="ru-RU" dirty="0" err="1" smtClean="0"/>
              <a:t>Тевек</a:t>
            </a:r>
            <a:r>
              <a:rPr lang="ru-RU" dirty="0" smtClean="0"/>
              <a:t>».</a:t>
            </a:r>
            <a:br>
              <a:rPr lang="ru-RU" dirty="0" smtClean="0"/>
            </a:br>
            <a:r>
              <a:rPr lang="ru-RU" dirty="0" smtClean="0"/>
              <a:t>(тувинская национальная игра)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4582579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Хомушку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Кежик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Паравович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учитель физической культуры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СОШ 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Барлык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Барун-Хемчикского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кожууна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Республики Тыва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В Киргизии пройдут Всемирные игры кочевников - Новые исследования Тув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645024"/>
            <a:ext cx="2160240" cy="2769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Если </a:t>
            </a:r>
            <a:r>
              <a:rPr lang="ru-RU" dirty="0" smtClean="0"/>
              <a:t>и на этот раз будет ничья, игра еще больше усложняется. Переходит в </a:t>
            </a:r>
            <a:r>
              <a:rPr lang="ru-RU" dirty="0" err="1" smtClean="0"/>
              <a:t>чиннээри</a:t>
            </a:r>
            <a:r>
              <a:rPr lang="ru-RU" dirty="0" smtClean="0"/>
              <a:t> – </a:t>
            </a:r>
            <a:r>
              <a:rPr lang="ru-RU" dirty="0" err="1" smtClean="0"/>
              <a:t>тевек</a:t>
            </a:r>
            <a:r>
              <a:rPr lang="ru-RU" dirty="0" smtClean="0"/>
              <a:t>, который играют стоя на одной ноге. </a:t>
            </a:r>
            <a:r>
              <a:rPr lang="ru-RU" dirty="0" err="1" smtClean="0"/>
              <a:t>Чиннээри</a:t>
            </a:r>
            <a:r>
              <a:rPr lang="ru-RU" dirty="0" smtClean="0"/>
              <a:t> еще сложнее и, как правило, игра заканчивается еще быстрее.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	Но</a:t>
            </a:r>
            <a:r>
              <a:rPr lang="ru-RU" dirty="0" smtClean="0"/>
              <a:t>... если и после этого будет ничья переходят в </a:t>
            </a:r>
            <a:r>
              <a:rPr lang="ru-RU" dirty="0" err="1" smtClean="0"/>
              <a:t>кызыл</a:t>
            </a:r>
            <a:r>
              <a:rPr lang="ru-RU" dirty="0" smtClean="0"/>
              <a:t>- чин. Играют в </a:t>
            </a:r>
            <a:r>
              <a:rPr lang="ru-RU" dirty="0" err="1" smtClean="0"/>
              <a:t>кызыл-чин</a:t>
            </a:r>
            <a:r>
              <a:rPr lang="ru-RU" dirty="0" smtClean="0"/>
              <a:t> стоя на одной ноге, не подпрыгивая, а не двигаясь с одного места. Нужно быть очень осторожным, чтобы не перестараться, чтобы </a:t>
            </a:r>
            <a:r>
              <a:rPr lang="ru-RU" dirty="0" err="1" smtClean="0"/>
              <a:t>тевек</a:t>
            </a:r>
            <a:r>
              <a:rPr lang="ru-RU" dirty="0" smtClean="0"/>
              <a:t> не улетел далеко, что требует большого внимания и нужно уметь рассчитывать правильно удары. Если игроки хорошо играют и знают все правила </a:t>
            </a:r>
            <a:r>
              <a:rPr lang="ru-RU" dirty="0" err="1" smtClean="0"/>
              <a:t>тевек</a:t>
            </a:r>
            <a:r>
              <a:rPr lang="ru-RU" dirty="0" smtClean="0"/>
              <a:t>, то игру можно еще больше усложнить.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49120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Спасибо </a:t>
            </a:r>
            <a:br>
              <a:rPr lang="ru-RU" sz="8000" dirty="0" smtClean="0"/>
            </a:br>
            <a:r>
              <a:rPr lang="ru-RU" sz="8000" dirty="0" smtClean="0"/>
              <a:t>за внимание!!!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dirty="0" err="1" smtClean="0"/>
              <a:t>Тевек</a:t>
            </a:r>
            <a:r>
              <a:rPr lang="ru-RU" dirty="0" smtClean="0"/>
              <a:t> </a:t>
            </a:r>
            <a:r>
              <a:rPr lang="ru-RU" dirty="0"/>
              <a:t>считается мальчишечьей игрой, но, девочки тоже могут играть в эту сложную игру</a:t>
            </a:r>
            <a:r>
              <a:rPr lang="ru-RU" dirty="0" smtClean="0"/>
              <a:t>. </a:t>
            </a:r>
            <a:r>
              <a:rPr lang="ru-RU" dirty="0" err="1" smtClean="0"/>
              <a:t>Тевек</a:t>
            </a:r>
            <a:r>
              <a:rPr lang="ru-RU" dirty="0" smtClean="0"/>
              <a:t> </a:t>
            </a:r>
            <a:r>
              <a:rPr lang="ru-RU" dirty="0"/>
              <a:t>считается мальчишечьей игрой, но, девочки тоже могут играть в эту сложную игру. Количество играющих в </a:t>
            </a:r>
            <a:r>
              <a:rPr lang="ru-RU" dirty="0" err="1"/>
              <a:t>тевек</a:t>
            </a:r>
            <a:r>
              <a:rPr lang="ru-RU" dirty="0"/>
              <a:t> не ограничено. Игроки могут играть: по одному, по </a:t>
            </a:r>
            <a:r>
              <a:rPr lang="ru-RU" dirty="0" err="1"/>
              <a:t>одному,парами</a:t>
            </a:r>
            <a:r>
              <a:rPr lang="ru-RU" dirty="0"/>
              <a:t>, поделившись на команды.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Как </a:t>
            </a:r>
            <a:r>
              <a:rPr lang="ru-RU" dirty="0"/>
              <a:t>сделать </a:t>
            </a:r>
            <a:r>
              <a:rPr lang="ru-RU" dirty="0" err="1"/>
              <a:t>тевек</a:t>
            </a:r>
            <a:r>
              <a:rPr lang="ru-RU" dirty="0"/>
              <a:t>? Нужно расплавить свинец, залить в круглую форму, сделанную из глины, посередине оставить дырочку. В эту дырочку нужно продеть шерсть козы. Нижнюю часть срезать вровень с формой, закрепить расплавленным свинцом. Оставшуюся длинную часть шерсти срезать вровень с кругом.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Игра </a:t>
            </a:r>
            <a:r>
              <a:rPr lang="ru-RU" dirty="0"/>
              <a:t>в </a:t>
            </a:r>
            <a:r>
              <a:rPr lang="ru-RU" dirty="0" err="1"/>
              <a:t>тевек</a:t>
            </a:r>
            <a:r>
              <a:rPr lang="ru-RU" dirty="0"/>
              <a:t> появилась многие сотни лет назад и пользовалась большой любовью и популярностью среди молодежи. За сотни лет игра распространилась везде и всюду и стала любима всеми. Играли в </a:t>
            </a:r>
            <a:r>
              <a:rPr lang="ru-RU" dirty="0" err="1"/>
              <a:t>тевек</a:t>
            </a:r>
            <a:r>
              <a:rPr lang="ru-RU" dirty="0"/>
              <a:t> и стар и млад. То, что игра в </a:t>
            </a:r>
            <a:r>
              <a:rPr lang="ru-RU" dirty="0" err="1"/>
              <a:t>тевек</a:t>
            </a:r>
            <a:r>
              <a:rPr lang="ru-RU" dirty="0"/>
              <a:t> упоминается в старинных народных тувинских сказках говорит о том, что еще в древней Туве эта игра была распространена. Эта игра была популярной и у русского народа, но там играют по другим правилам.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		Хорошие </a:t>
            </a:r>
            <a:r>
              <a:rPr lang="ru-RU" dirty="0"/>
              <a:t>игроки могут сделать до 1000-1500 ударов. Однако это очень вредно для здоровья, так как организм такую перегрузку может не выдержать. Поэтому правила игры немного изменили. Ограничили предельное количество ударов, и можно закончить </a:t>
            </a:r>
            <a:r>
              <a:rPr lang="ru-RU" dirty="0" err="1"/>
              <a:t>чиннеп</a:t>
            </a:r>
            <a:r>
              <a:rPr lang="ru-RU" dirty="0"/>
              <a:t> или </a:t>
            </a:r>
            <a:r>
              <a:rPr lang="ru-RU" dirty="0" err="1"/>
              <a:t>кызыл</a:t>
            </a:r>
            <a:r>
              <a:rPr lang="ru-RU" dirty="0"/>
              <a:t> </a:t>
            </a:r>
            <a:r>
              <a:rPr lang="ru-RU" dirty="0" err="1"/>
              <a:t>чиннеп</a:t>
            </a:r>
            <a:r>
              <a:rPr lang="ru-RU" dirty="0"/>
              <a:t>(т. е. подбрасывая одну ногу в воздухе не доставая до земли).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игры в </a:t>
            </a:r>
            <a:r>
              <a:rPr lang="ru-RU" dirty="0" err="1" smtClean="0"/>
              <a:t>тевек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нужно </a:t>
            </a:r>
            <a:r>
              <a:rPr lang="ru-RU" dirty="0" smtClean="0"/>
              <a:t>подбросить </a:t>
            </a:r>
            <a:r>
              <a:rPr lang="ru-RU" dirty="0" err="1" smtClean="0"/>
              <a:t>тевек</a:t>
            </a:r>
            <a:r>
              <a:rPr lang="ru-RU" dirty="0" smtClean="0"/>
              <a:t> рукой и, пока он не упал, поймать правой ногой, внутренней стороной </a:t>
            </a:r>
            <a:r>
              <a:rPr lang="ru-RU" dirty="0" err="1" smtClean="0"/>
              <a:t>лодышки</a:t>
            </a:r>
            <a:r>
              <a:rPr lang="ru-RU" dirty="0" smtClean="0"/>
              <a:t> и снова подбросить вверх. Считается каждый удар, и чем </a:t>
            </a:r>
            <a:r>
              <a:rPr lang="ru-RU" dirty="0" err="1" smtClean="0"/>
              <a:t>большеударов</a:t>
            </a:r>
            <a:r>
              <a:rPr lang="ru-RU" dirty="0" smtClean="0"/>
              <a:t> – тем лучше. Если играют командами, то считают все удары, которые сделают игроки команды, т. е. общее количество ударов. У кого(или у какой команды ) больше ударов, тот и победитель.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Выигравшие </a:t>
            </a:r>
            <a:r>
              <a:rPr lang="ru-RU" dirty="0" smtClean="0"/>
              <a:t>стыдят (</a:t>
            </a:r>
            <a:r>
              <a:rPr lang="ru-RU" dirty="0" err="1" smtClean="0"/>
              <a:t>човадыр</a:t>
            </a:r>
            <a:r>
              <a:rPr lang="ru-RU" dirty="0" smtClean="0"/>
              <a:t>) проигравших. Один из проигравших подбрасывает </a:t>
            </a:r>
            <a:r>
              <a:rPr lang="ru-RU" dirty="0" err="1" smtClean="0"/>
              <a:t>тевек</a:t>
            </a:r>
            <a:r>
              <a:rPr lang="ru-RU" dirty="0" smtClean="0"/>
              <a:t> одному из выигравших. Тот должен ударить по нему так, чтоб он не достался ни тому, кто подбрасывал, ни остальным членам проигравшей команды. Это и называется </a:t>
            </a:r>
            <a:r>
              <a:rPr lang="ru-RU" dirty="0" err="1" smtClean="0"/>
              <a:t>човадыр</a:t>
            </a:r>
            <a:r>
              <a:rPr lang="ru-RU" dirty="0" smtClean="0"/>
              <a:t>. Если выигравший не сумеет ударить по подброшенному </a:t>
            </a:r>
            <a:r>
              <a:rPr lang="ru-RU" dirty="0" err="1" smtClean="0"/>
              <a:t>тевек</a:t>
            </a:r>
            <a:r>
              <a:rPr lang="ru-RU" dirty="0" smtClean="0"/>
              <a:t>, ошибется, или кто-то из проигравших сумеет поймать </a:t>
            </a:r>
            <a:r>
              <a:rPr lang="ru-RU" dirty="0" err="1" smtClean="0"/>
              <a:t>тевек</a:t>
            </a:r>
            <a:r>
              <a:rPr lang="ru-RU" dirty="0" smtClean="0"/>
              <a:t> или хотя бы коснуться, то игра на этом прекращается и начинается по новой.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274638"/>
            <a:ext cx="3826768" cy="27223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Хомушку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Отчугаш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Чемпион РТ</a:t>
            </a:r>
            <a:br>
              <a:rPr lang="ru-RU" dirty="0" smtClean="0"/>
            </a:br>
            <a:r>
              <a:rPr lang="ru-RU" dirty="0" smtClean="0"/>
              <a:t>по игре «</a:t>
            </a:r>
            <a:r>
              <a:rPr lang="ru-RU" dirty="0" err="1" smtClean="0"/>
              <a:t>Т</a:t>
            </a:r>
            <a:r>
              <a:rPr lang="ru-RU" dirty="0" err="1" smtClean="0"/>
              <a:t>евек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DSC019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4704522" cy="3528392"/>
          </a:xfrm>
        </p:spPr>
      </p:pic>
      <p:pic>
        <p:nvPicPr>
          <p:cNvPr id="5" name="Рисунок 4" descr="DSC019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888940"/>
            <a:ext cx="5292080" cy="39690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Если </a:t>
            </a:r>
            <a:r>
              <a:rPr lang="ru-RU" dirty="0" smtClean="0"/>
              <a:t>игра заканчивается вничью, то ее усложняют. Играют </a:t>
            </a:r>
            <a:r>
              <a:rPr lang="ru-RU" dirty="0" err="1" smtClean="0"/>
              <a:t>далгып</a:t>
            </a:r>
            <a:r>
              <a:rPr lang="ru-RU" dirty="0" smtClean="0"/>
              <a:t>: игру начинают с правой, как обычно, но следующий удар делают левой ногой, т. е. попеременно. Это очень трудно, и игра заканчивается быстро. Дальше игра продолжается так же, как описано выше, т. е. выигравшие стыдят проигравших, только двумя ногами.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27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Мастер – класс «Приобщение школьников  к здоровому образу жизни через  игры «Тевек». (тувинская национальная игра) </vt:lpstr>
      <vt:lpstr>Слайд 2</vt:lpstr>
      <vt:lpstr>Слайд 3</vt:lpstr>
      <vt:lpstr>Слайд 4</vt:lpstr>
      <vt:lpstr>Слайд 5</vt:lpstr>
      <vt:lpstr>Правила игры в тевек:</vt:lpstr>
      <vt:lpstr>Слайд 7</vt:lpstr>
      <vt:lpstr>Хомушку Отчугаш Чемпион РТ по игре «Тевек» </vt:lpstr>
      <vt:lpstr>Слайд 9</vt:lpstr>
      <vt:lpstr>Слайд 10</vt:lpstr>
      <vt:lpstr>Слайд 11</vt:lpstr>
      <vt:lpstr>Спасибо 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kom3</dc:creator>
  <cp:lastModifiedBy>kom3</cp:lastModifiedBy>
  <cp:revision>4</cp:revision>
  <dcterms:created xsi:type="dcterms:W3CDTF">2016-02-19T15:51:24Z</dcterms:created>
  <dcterms:modified xsi:type="dcterms:W3CDTF">2016-02-19T16:21:25Z</dcterms:modified>
</cp:coreProperties>
</file>