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1" d="100"/>
          <a:sy n="71" d="100"/>
        </p:scale>
        <p:origin x="-1500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03.10.2013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03.10.2013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1"/>
            <a:ext cx="1828800" cy="5410199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03.10.2013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03.10.2013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54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03.10.2013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03.10.2013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03.10.2013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03.10.2013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03.10.2013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0"/>
            <a:ext cx="4594934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1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03.10.2013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0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03.10.2013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6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B4C71EC6-210F-42DE-9C53-41977AD35B3D}" type="datetimeFigureOut">
              <a:rPr lang="ru-RU" smtClean="0"/>
              <a:t>03.10.2013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6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68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6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ru-RU" dirty="0" smtClean="0"/>
              <a:t>Вычитание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7500" lnSpcReduction="20000"/>
          </a:bodyPr>
          <a:lstStyle/>
          <a:p>
            <a:pPr algn="ctr"/>
            <a:r>
              <a:rPr lang="ru-RU" dirty="0" smtClean="0"/>
              <a:t>Урок математики в 5 классе</a:t>
            </a:r>
          </a:p>
          <a:p>
            <a:pPr algn="ctr"/>
            <a:r>
              <a:rPr lang="ru-RU" dirty="0" smtClean="0"/>
              <a:t>МБОУ «</a:t>
            </a:r>
            <a:r>
              <a:rPr lang="ru-RU" dirty="0" err="1" smtClean="0"/>
              <a:t>Тулатинская</a:t>
            </a:r>
            <a:r>
              <a:rPr lang="ru-RU" dirty="0" smtClean="0"/>
              <a:t> СОШ», учитель Тарасенко Т.В.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813463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Какое действие записано?</a:t>
            </a:r>
            <a:endParaRPr lang="ru-RU" dirty="0"/>
          </a:p>
        </p:txBody>
      </p:sp>
      <p:sp>
        <p:nvSpPr>
          <p:cNvPr id="3" name="TextBox 2"/>
          <p:cNvSpPr txBox="1"/>
          <p:nvPr/>
        </p:nvSpPr>
        <p:spPr>
          <a:xfrm>
            <a:off x="1331640" y="1797950"/>
            <a:ext cx="4464496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800" dirty="0" smtClean="0"/>
              <a:t>4*37</a:t>
            </a:r>
          </a:p>
          <a:p>
            <a:pPr algn="ctr"/>
            <a:r>
              <a:rPr lang="ru-RU" sz="4800" u="sng" dirty="0" smtClean="0"/>
              <a:t>*84*</a:t>
            </a:r>
          </a:p>
          <a:p>
            <a:pPr algn="ctr"/>
            <a:r>
              <a:rPr lang="ru-RU" sz="4800" dirty="0" smtClean="0"/>
              <a:t>19*6</a:t>
            </a:r>
            <a:endParaRPr lang="ru-RU" sz="4800" dirty="0"/>
          </a:p>
        </p:txBody>
      </p:sp>
      <p:sp>
        <p:nvSpPr>
          <p:cNvPr id="4" name="TextBox 3"/>
          <p:cNvSpPr txBox="1"/>
          <p:nvPr/>
        </p:nvSpPr>
        <p:spPr>
          <a:xfrm>
            <a:off x="4427984" y="1797950"/>
            <a:ext cx="4464496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800" dirty="0" smtClean="0"/>
              <a:t>4837</a:t>
            </a:r>
          </a:p>
          <a:p>
            <a:pPr algn="ctr"/>
            <a:r>
              <a:rPr lang="ru-RU" sz="4800" u="sng" dirty="0" smtClean="0"/>
              <a:t>2841</a:t>
            </a:r>
          </a:p>
          <a:p>
            <a:pPr algn="ctr"/>
            <a:r>
              <a:rPr lang="ru-RU" sz="4800" dirty="0" smtClean="0"/>
              <a:t>1996</a:t>
            </a:r>
            <a:endParaRPr lang="ru-RU" sz="4800" dirty="0"/>
          </a:p>
        </p:txBody>
      </p:sp>
    </p:spTree>
    <p:extLst>
      <p:ext uri="{BB962C8B-B14F-4D97-AF65-F5344CB8AC3E}">
        <p14:creationId xmlns:p14="http://schemas.microsoft.com/office/powerpoint/2010/main" val="29462443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200" dirty="0" smtClean="0"/>
              <a:t>Подумай, какое число должно быть в клетке, объясни правила его нахождения</a:t>
            </a:r>
            <a:endParaRPr lang="ru-RU" sz="3200" dirty="0"/>
          </a:p>
        </p:txBody>
      </p:sp>
      <p:grpSp>
        <p:nvGrpSpPr>
          <p:cNvPr id="9" name="Группа 8"/>
          <p:cNvGrpSpPr/>
          <p:nvPr/>
        </p:nvGrpSpPr>
        <p:grpSpPr>
          <a:xfrm>
            <a:off x="2828583" y="1117757"/>
            <a:ext cx="3791344" cy="1662718"/>
            <a:chOff x="2796880" y="1116469"/>
            <a:chExt cx="3791344" cy="1662718"/>
          </a:xfrm>
        </p:grpSpPr>
        <p:sp>
          <p:nvSpPr>
            <p:cNvPr id="3" name="TextBox 2"/>
            <p:cNvSpPr txBox="1"/>
            <p:nvPr/>
          </p:nvSpPr>
          <p:spPr>
            <a:xfrm>
              <a:off x="2811234" y="1116469"/>
              <a:ext cx="936104" cy="646331"/>
            </a:xfrm>
            <a:prstGeom prst="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r>
                <a:rPr lang="ru-RU" sz="3600" dirty="0" smtClean="0"/>
                <a:t>15</a:t>
              </a:r>
              <a:endParaRPr lang="ru-RU" sz="3600" dirty="0"/>
            </a:p>
          </p:txBody>
        </p:sp>
        <p:sp>
          <p:nvSpPr>
            <p:cNvPr id="4" name="TextBox 3"/>
            <p:cNvSpPr txBox="1"/>
            <p:nvPr/>
          </p:nvSpPr>
          <p:spPr>
            <a:xfrm>
              <a:off x="4208458" y="1116469"/>
              <a:ext cx="936104" cy="646331"/>
            </a:xfrm>
            <a:prstGeom prst="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r>
                <a:rPr lang="ru-RU" sz="3600" dirty="0" smtClean="0"/>
                <a:t>41</a:t>
              </a:r>
              <a:endParaRPr lang="ru-RU" sz="3600" dirty="0"/>
            </a:p>
          </p:txBody>
        </p:sp>
        <p:sp>
          <p:nvSpPr>
            <p:cNvPr id="5" name="TextBox 4"/>
            <p:cNvSpPr txBox="1"/>
            <p:nvPr/>
          </p:nvSpPr>
          <p:spPr>
            <a:xfrm>
              <a:off x="5652120" y="1196752"/>
              <a:ext cx="936104" cy="646331"/>
            </a:xfrm>
            <a:prstGeom prst="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r>
                <a:rPr lang="ru-RU" sz="3600" dirty="0" smtClean="0"/>
                <a:t>26</a:t>
              </a:r>
              <a:endParaRPr lang="ru-RU" sz="3600" dirty="0"/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2796880" y="2132855"/>
              <a:ext cx="936104" cy="646331"/>
            </a:xfrm>
            <a:prstGeom prst="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r>
                <a:rPr lang="ru-RU" sz="3600" dirty="0" smtClean="0"/>
                <a:t>19</a:t>
              </a:r>
              <a:endParaRPr lang="ru-RU" sz="3600" dirty="0"/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4193251" y="2132856"/>
              <a:ext cx="936104" cy="646331"/>
            </a:xfrm>
            <a:prstGeom prst="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endParaRPr lang="ru-RU" sz="3600" dirty="0"/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5626514" y="2132856"/>
              <a:ext cx="936104" cy="646331"/>
            </a:xfrm>
            <a:prstGeom prst="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r>
                <a:rPr lang="ru-RU" sz="3600" dirty="0" smtClean="0"/>
                <a:t>12</a:t>
              </a:r>
              <a:endParaRPr lang="ru-RU" sz="3600" dirty="0"/>
            </a:p>
          </p:txBody>
        </p:sp>
      </p:grpSp>
      <p:sp>
        <p:nvSpPr>
          <p:cNvPr id="11" name="TextBox 10"/>
          <p:cNvSpPr txBox="1"/>
          <p:nvPr/>
        </p:nvSpPr>
        <p:spPr>
          <a:xfrm>
            <a:off x="4224465" y="2134144"/>
            <a:ext cx="1095345" cy="646331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3600" dirty="0" smtClean="0"/>
              <a:t>31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22690605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200" dirty="0" smtClean="0"/>
              <a:t>Подумай, какое число должно быть в клетке, объясни правила его нахождения</a:t>
            </a:r>
            <a:endParaRPr lang="ru-RU" sz="3200" dirty="0"/>
          </a:p>
        </p:txBody>
      </p:sp>
      <p:grpSp>
        <p:nvGrpSpPr>
          <p:cNvPr id="10" name="Группа 9"/>
          <p:cNvGrpSpPr/>
          <p:nvPr/>
        </p:nvGrpSpPr>
        <p:grpSpPr>
          <a:xfrm>
            <a:off x="2796880" y="1116469"/>
            <a:ext cx="3791344" cy="1662718"/>
            <a:chOff x="2796880" y="1116469"/>
            <a:chExt cx="3791344" cy="1662718"/>
          </a:xfrm>
        </p:grpSpPr>
        <p:sp>
          <p:nvSpPr>
            <p:cNvPr id="3" name="TextBox 2"/>
            <p:cNvSpPr txBox="1"/>
            <p:nvPr/>
          </p:nvSpPr>
          <p:spPr>
            <a:xfrm>
              <a:off x="2811234" y="1116469"/>
              <a:ext cx="936104" cy="646331"/>
            </a:xfrm>
            <a:prstGeom prst="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r>
                <a:rPr lang="ru-RU" sz="3600" dirty="0" smtClean="0"/>
                <a:t>19</a:t>
              </a:r>
              <a:endParaRPr lang="ru-RU" sz="3600" dirty="0"/>
            </a:p>
          </p:txBody>
        </p:sp>
        <p:sp>
          <p:nvSpPr>
            <p:cNvPr id="4" name="TextBox 3"/>
            <p:cNvSpPr txBox="1"/>
            <p:nvPr/>
          </p:nvSpPr>
          <p:spPr>
            <a:xfrm>
              <a:off x="4208458" y="1116469"/>
              <a:ext cx="936104" cy="646331"/>
            </a:xfrm>
            <a:prstGeom prst="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r>
                <a:rPr lang="ru-RU" sz="3600" dirty="0" smtClean="0"/>
                <a:t>18</a:t>
              </a:r>
              <a:endParaRPr lang="ru-RU" sz="3600" dirty="0"/>
            </a:p>
          </p:txBody>
        </p:sp>
        <p:sp>
          <p:nvSpPr>
            <p:cNvPr id="5" name="TextBox 4"/>
            <p:cNvSpPr txBox="1"/>
            <p:nvPr/>
          </p:nvSpPr>
          <p:spPr>
            <a:xfrm>
              <a:off x="5652120" y="1196752"/>
              <a:ext cx="936104" cy="646331"/>
            </a:xfrm>
            <a:prstGeom prst="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r>
                <a:rPr lang="ru-RU" sz="3600" dirty="0" smtClean="0"/>
                <a:t>37</a:t>
              </a:r>
              <a:endParaRPr lang="ru-RU" sz="3600" dirty="0"/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2796880" y="2132855"/>
              <a:ext cx="936104" cy="646331"/>
            </a:xfrm>
            <a:prstGeom prst="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r>
                <a:rPr lang="ru-RU" sz="3600" dirty="0" smtClean="0"/>
                <a:t>17</a:t>
              </a:r>
              <a:endParaRPr lang="ru-RU" sz="3600" dirty="0"/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4193251" y="2132856"/>
              <a:ext cx="936104" cy="646331"/>
            </a:xfrm>
            <a:prstGeom prst="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endParaRPr lang="ru-RU" sz="3600" dirty="0"/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5626514" y="2132856"/>
              <a:ext cx="936104" cy="646331"/>
            </a:xfrm>
            <a:prstGeom prst="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r>
                <a:rPr lang="ru-RU" sz="3600" dirty="0" smtClean="0"/>
                <a:t>46</a:t>
              </a:r>
              <a:endParaRPr lang="ru-RU" sz="3600" dirty="0"/>
            </a:p>
          </p:txBody>
        </p:sp>
      </p:grpSp>
      <p:sp>
        <p:nvSpPr>
          <p:cNvPr id="9" name="TextBox 8"/>
          <p:cNvSpPr txBox="1"/>
          <p:nvPr/>
        </p:nvSpPr>
        <p:spPr>
          <a:xfrm>
            <a:off x="4208458" y="2132856"/>
            <a:ext cx="936104" cy="646331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3600" dirty="0" smtClean="0"/>
              <a:t>29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24046810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200" dirty="0" smtClean="0"/>
              <a:t>Подумай, какое число должно быть в клетке, объясни правила его нахождения</a:t>
            </a:r>
            <a:endParaRPr lang="ru-RU" sz="3200" dirty="0"/>
          </a:p>
        </p:txBody>
      </p:sp>
      <p:grpSp>
        <p:nvGrpSpPr>
          <p:cNvPr id="9" name="Группа 8"/>
          <p:cNvGrpSpPr/>
          <p:nvPr/>
        </p:nvGrpSpPr>
        <p:grpSpPr>
          <a:xfrm>
            <a:off x="2796880" y="1116469"/>
            <a:ext cx="3791344" cy="1662718"/>
            <a:chOff x="2796880" y="1116469"/>
            <a:chExt cx="3791344" cy="1662718"/>
          </a:xfrm>
        </p:grpSpPr>
        <p:sp>
          <p:nvSpPr>
            <p:cNvPr id="3" name="TextBox 2"/>
            <p:cNvSpPr txBox="1"/>
            <p:nvPr/>
          </p:nvSpPr>
          <p:spPr>
            <a:xfrm>
              <a:off x="2811234" y="1116469"/>
              <a:ext cx="936104" cy="646331"/>
            </a:xfrm>
            <a:prstGeom prst="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r>
                <a:rPr lang="ru-RU" sz="3600" dirty="0" smtClean="0"/>
                <a:t>51</a:t>
              </a:r>
              <a:endParaRPr lang="ru-RU" sz="3600" dirty="0"/>
            </a:p>
          </p:txBody>
        </p:sp>
        <p:sp>
          <p:nvSpPr>
            <p:cNvPr id="4" name="TextBox 3"/>
            <p:cNvSpPr txBox="1"/>
            <p:nvPr/>
          </p:nvSpPr>
          <p:spPr>
            <a:xfrm>
              <a:off x="4208458" y="1116469"/>
              <a:ext cx="936104" cy="646331"/>
            </a:xfrm>
            <a:prstGeom prst="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r>
                <a:rPr lang="ru-RU" sz="3600" dirty="0" smtClean="0"/>
                <a:t>3</a:t>
              </a:r>
              <a:endParaRPr lang="ru-RU" sz="3600" dirty="0"/>
            </a:p>
          </p:txBody>
        </p:sp>
        <p:sp>
          <p:nvSpPr>
            <p:cNvPr id="5" name="TextBox 4"/>
            <p:cNvSpPr txBox="1"/>
            <p:nvPr/>
          </p:nvSpPr>
          <p:spPr>
            <a:xfrm>
              <a:off x="5652120" y="1196752"/>
              <a:ext cx="936104" cy="646331"/>
            </a:xfrm>
            <a:prstGeom prst="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r>
                <a:rPr lang="ru-RU" sz="3600" dirty="0" smtClean="0"/>
                <a:t>17</a:t>
              </a:r>
              <a:endParaRPr lang="ru-RU" sz="3600" dirty="0"/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2796880" y="2132855"/>
              <a:ext cx="936104" cy="646331"/>
            </a:xfrm>
            <a:prstGeom prst="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r>
                <a:rPr lang="ru-RU" sz="3600" dirty="0" smtClean="0"/>
                <a:t>57</a:t>
              </a:r>
              <a:endParaRPr lang="ru-RU" sz="3600" dirty="0"/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4193251" y="2132856"/>
              <a:ext cx="936104" cy="646331"/>
            </a:xfrm>
            <a:prstGeom prst="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endParaRPr lang="ru-RU" sz="3600" dirty="0"/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5626514" y="2132856"/>
              <a:ext cx="936104" cy="646331"/>
            </a:xfrm>
            <a:prstGeom prst="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r>
                <a:rPr lang="ru-RU" sz="3600" dirty="0" smtClean="0"/>
                <a:t>19</a:t>
              </a:r>
              <a:endParaRPr lang="ru-RU" sz="3600" dirty="0"/>
            </a:p>
          </p:txBody>
        </p:sp>
      </p:grpSp>
      <p:sp>
        <p:nvSpPr>
          <p:cNvPr id="10" name="TextBox 9"/>
          <p:cNvSpPr txBox="1"/>
          <p:nvPr/>
        </p:nvSpPr>
        <p:spPr>
          <a:xfrm>
            <a:off x="4208573" y="2132856"/>
            <a:ext cx="966553" cy="646331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3600" dirty="0" smtClean="0"/>
              <a:t>3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18657123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75656" y="908720"/>
            <a:ext cx="5400600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dirty="0" smtClean="0"/>
              <a:t>Самостоятельная работа</a:t>
            </a:r>
          </a:p>
          <a:p>
            <a:pPr algn="ctr"/>
            <a:r>
              <a:rPr lang="ru-RU" sz="3200" b="1" i="1" dirty="0" smtClean="0"/>
              <a:t>Вычисли удобным способом</a:t>
            </a:r>
            <a:endParaRPr lang="ru-RU" sz="3200" b="1" i="1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86154467"/>
              </p:ext>
            </p:extLst>
          </p:nvPr>
        </p:nvGraphicFramePr>
        <p:xfrm>
          <a:off x="1331640" y="2492896"/>
          <a:ext cx="6096000" cy="3078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/>
                <a:gridCol w="30480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/>
                        <a:t>Вариант 1</a:t>
                      </a:r>
                    </a:p>
                    <a:p>
                      <a:pPr algn="ctr"/>
                      <a:r>
                        <a:rPr lang="ru-RU" sz="2800" dirty="0" smtClean="0"/>
                        <a:t>389-(57+189)=</a:t>
                      </a:r>
                    </a:p>
                    <a:p>
                      <a:pPr algn="ctr"/>
                      <a:r>
                        <a:rPr lang="ru-RU" sz="2800" dirty="0" smtClean="0"/>
                        <a:t>(416+198)-116=</a:t>
                      </a:r>
                    </a:p>
                    <a:p>
                      <a:pPr algn="ctr"/>
                      <a:r>
                        <a:rPr lang="ru-RU" sz="2800" dirty="0" smtClean="0"/>
                        <a:t>(213+189)-89=</a:t>
                      </a:r>
                    </a:p>
                    <a:p>
                      <a:pPr algn="ctr"/>
                      <a:r>
                        <a:rPr lang="ru-RU" sz="2800" dirty="0" smtClean="0"/>
                        <a:t>1277+(342+23)=</a:t>
                      </a:r>
                    </a:p>
                    <a:p>
                      <a:pPr algn="ctr"/>
                      <a:r>
                        <a:rPr lang="ru-RU" sz="2800" dirty="0" smtClean="0"/>
                        <a:t>2387-(387+1455)=</a:t>
                      </a:r>
                    </a:p>
                    <a:p>
                      <a:pPr algn="ctr"/>
                      <a:r>
                        <a:rPr lang="ru-RU" sz="2800" dirty="0" smtClean="0"/>
                        <a:t>(486+295)+33=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/>
                        <a:t>Вариант 2</a:t>
                      </a:r>
                    </a:p>
                    <a:p>
                      <a:pPr algn="ctr"/>
                      <a:r>
                        <a:rPr lang="ru-RU" sz="2800" dirty="0" smtClean="0"/>
                        <a:t>479-(27+179)=</a:t>
                      </a:r>
                    </a:p>
                    <a:p>
                      <a:pPr algn="ctr"/>
                      <a:r>
                        <a:rPr lang="ru-RU" sz="2800" dirty="0" smtClean="0"/>
                        <a:t>(519+192)-119=</a:t>
                      </a:r>
                    </a:p>
                    <a:p>
                      <a:pPr algn="ctr"/>
                      <a:r>
                        <a:rPr lang="ru-RU" sz="2800" dirty="0" smtClean="0"/>
                        <a:t>(143+384)-84=</a:t>
                      </a:r>
                    </a:p>
                    <a:p>
                      <a:pPr algn="ctr"/>
                      <a:r>
                        <a:rPr lang="ru-RU" sz="2800" dirty="0" smtClean="0"/>
                        <a:t>1262+(342+38)=</a:t>
                      </a:r>
                    </a:p>
                    <a:p>
                      <a:pPr algn="ctr"/>
                      <a:r>
                        <a:rPr lang="ru-RU" sz="2800" dirty="0" smtClean="0"/>
                        <a:t>2781-(781+1425)=</a:t>
                      </a:r>
                    </a:p>
                    <a:p>
                      <a:pPr algn="ctr"/>
                      <a:r>
                        <a:rPr lang="ru-RU" sz="2800" dirty="0" smtClean="0"/>
                        <a:t>(492+295)+8=</a:t>
                      </a:r>
                      <a:endParaRPr lang="ru-RU" sz="28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857379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59632" y="1340768"/>
            <a:ext cx="54726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dirty="0" smtClean="0"/>
              <a:t>Стр.47, №284(1,2) </a:t>
            </a:r>
            <a:endParaRPr lang="ru-RU" sz="3600" dirty="0"/>
          </a:p>
        </p:txBody>
      </p:sp>
      <p:sp>
        <p:nvSpPr>
          <p:cNvPr id="3" name="TextBox 2"/>
          <p:cNvSpPr txBox="1"/>
          <p:nvPr/>
        </p:nvSpPr>
        <p:spPr>
          <a:xfrm>
            <a:off x="1229217" y="2204864"/>
            <a:ext cx="54726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dirty="0" smtClean="0"/>
              <a:t>Стр.44, №258</a:t>
            </a:r>
            <a:endParaRPr lang="ru-RU" sz="3600" dirty="0"/>
          </a:p>
        </p:txBody>
      </p:sp>
      <p:sp>
        <p:nvSpPr>
          <p:cNvPr id="4" name="TextBox 3"/>
          <p:cNvSpPr txBox="1"/>
          <p:nvPr/>
        </p:nvSpPr>
        <p:spPr>
          <a:xfrm>
            <a:off x="1229217" y="3140968"/>
            <a:ext cx="54726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dirty="0" smtClean="0"/>
              <a:t>Стр.47</a:t>
            </a:r>
            <a:r>
              <a:rPr lang="ru-RU" sz="3600" smtClean="0"/>
              <a:t>, №283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23552651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NewsPrint">
  <a:themeElements>
    <a:clrScheme name="NewsPrint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NewsPrint">
      <a:majorFont>
        <a:latin typeface="Impact"/>
        <a:ea typeface=""/>
        <a:cs typeface=""/>
        <a:font script="Jpan" typeface="HGP創英角ｺﾞｼｯｸUB"/>
        <a:font script="Hang" typeface="HY견고딕"/>
        <a:font script="Hans" typeface="微软雅黑"/>
        <a:font script="Hant" typeface="微軟正黑體"/>
        <a:font script="Arab" typeface="Tahoma"/>
        <a:font script="Hebr" typeface="To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NewsPrint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>
    <a:txDef>
      <a:spPr>
        <a:noFill/>
      </a:spPr>
      <a:bodyPr wrap="square" rtlCol="0">
        <a:spAutoFit/>
      </a:bodyPr>
      <a:lstStyle>
        <a:defPPr>
          <a:defRPr dirty="0"/>
        </a:defPPr>
      </a:lst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Newsprint</Template>
  <TotalTime>20</TotalTime>
  <Words>160</Words>
  <Application>Microsoft Office PowerPoint</Application>
  <PresentationFormat>Экран (4:3)</PresentationFormat>
  <Paragraphs>50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NewsPrint</vt:lpstr>
      <vt:lpstr>Вычитание</vt:lpstr>
      <vt:lpstr>Какое действие записано?</vt:lpstr>
      <vt:lpstr>Подумай, какое число должно быть в клетке, объясни правила его нахождения</vt:lpstr>
      <vt:lpstr>Подумай, какое число должно быть в клетке, объясни правила его нахождения</vt:lpstr>
      <vt:lpstr>Подумай, какое число должно быть в клетке, объясни правила его нахождения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Вычитание</dc:title>
  <dc:creator>User</dc:creator>
  <cp:lastModifiedBy>User</cp:lastModifiedBy>
  <cp:revision>4</cp:revision>
  <dcterms:created xsi:type="dcterms:W3CDTF">2013-10-02T07:57:14Z</dcterms:created>
  <dcterms:modified xsi:type="dcterms:W3CDTF">2013-10-03T13:20:05Z</dcterms:modified>
</cp:coreProperties>
</file>