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245A-8574-4B4C-9F60-D656E183EF83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ECAB-11C6-488F-A3E0-CF1A60BA27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245A-8574-4B4C-9F60-D656E183EF83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ECAB-11C6-488F-A3E0-CF1A60BA27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245A-8574-4B4C-9F60-D656E183EF83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ECAB-11C6-488F-A3E0-CF1A60BA27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245A-8574-4B4C-9F60-D656E183EF83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ECAB-11C6-488F-A3E0-CF1A60BA27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245A-8574-4B4C-9F60-D656E183EF83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ECAB-11C6-488F-A3E0-CF1A60BA27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245A-8574-4B4C-9F60-D656E183EF83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ECAB-11C6-488F-A3E0-CF1A60BA27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245A-8574-4B4C-9F60-D656E183EF83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ECAB-11C6-488F-A3E0-CF1A60BA27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245A-8574-4B4C-9F60-D656E183EF83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ECAB-11C6-488F-A3E0-CF1A60BA27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245A-8574-4B4C-9F60-D656E183EF83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ECAB-11C6-488F-A3E0-CF1A60BA27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245A-8574-4B4C-9F60-D656E183EF83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ECAB-11C6-488F-A3E0-CF1A60BA27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245A-8574-4B4C-9F60-D656E183EF83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ECAB-11C6-488F-A3E0-CF1A60BA27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9245A-8574-4B4C-9F60-D656E183EF83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2ECAB-11C6-488F-A3E0-CF1A60BA27F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t0.gstatic.com/images?q=tbn:ANd9GcQGDC5yIEbPrWngqSW-oz4_EMZqhAQpBXt5MWiNT0icdDqSymHg3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488" y="1928802"/>
            <a:ext cx="4071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Математический </a:t>
            </a:r>
            <a:r>
              <a:rPr lang="ru-RU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самодиктант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488" y="4143380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Аникеева Л.Г.</a:t>
            </a:r>
          </a:p>
          <a:p>
            <a:pPr algn="ctr"/>
            <a:r>
              <a:rPr lang="ru-RU" dirty="0" smtClean="0"/>
              <a:t>Учитель начальных классов</a:t>
            </a:r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http://musafirova.ucoz.ru/Metod_kopilka/Pomosh/Dlja_prezent/1sentjabrja_4/slajd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00166" y="1643050"/>
            <a:ext cx="66437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Напишите самое маленькое </a:t>
            </a:r>
          </a:p>
          <a:p>
            <a:pPr algn="ctr"/>
            <a:r>
              <a:rPr lang="ru-RU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</a:t>
            </a:r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днозначное число.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43240" y="3429000"/>
            <a:ext cx="29289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ru-RU" sz="7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http://musafirova.ucoz.ru/Metod_kopilka/Pomosh/Dlja_prezent/1sentjabrja_4/slajd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00100" y="1071546"/>
            <a:ext cx="78581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 одном отрезке 6 м. ткани, а в другом отрезке на 3м. больше.</a:t>
            </a:r>
          </a:p>
          <a:p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Сколько всего метров ткани в двух отрезках ?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3786190"/>
            <a:ext cx="67151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 + 3 = 9 м (во 2 отрезке)</a:t>
            </a:r>
          </a:p>
          <a:p>
            <a:pPr algn="ctr"/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 + 9 = 15 м (всего)</a:t>
            </a:r>
            <a:endParaRPr lang="ru-RU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http://skychild.ru/uploads/posts/2012-05/1336972808_1305527870_2011-05-16_1037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928794" y="1571612"/>
            <a:ext cx="5715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13 увеличь на 5</a:t>
            </a:r>
            <a:endParaRPr lang="ru-RU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14546" y="3286124"/>
            <a:ext cx="46434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13 + 5 = 18</a:t>
            </a:r>
            <a:endParaRPr lang="ru-RU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http://skychild.ru/uploads/posts/2012-05/1336972808_1305527870_2011-05-16_1037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001156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43042" y="1714488"/>
            <a:ext cx="63579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 уменьшить на 6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8794" y="2928934"/>
            <a:ext cx="5429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 – 6 = 12</a:t>
            </a:r>
            <a:endParaRPr lang="ru-RU" sz="7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http://pedsovet.su/_ld/305/0948788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071670" y="1071546"/>
            <a:ext cx="58579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Какое число надо увеличить на 9, </a:t>
            </a:r>
          </a:p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чтобы получилось 16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00" y="4143380"/>
            <a:ext cx="60722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7 + 9 = 16</a:t>
            </a:r>
            <a:endParaRPr lang="ru-RU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4338" name="Picture 2" descr="http://pedsovet.su/_ld/305/0948788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00166" y="1071546"/>
            <a:ext cx="66437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Найдите сумму чисел 9 и 7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7290" y="4071942"/>
            <a:ext cx="62151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 + 7 = 16</a:t>
            </a:r>
            <a:endParaRPr lang="ru-RU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 descr="http://allaklein.ucoz.ru/_ld/2/504189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71604" y="1142984"/>
            <a:ext cx="72152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Найдите разность чисел 19 и 7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604" y="3714752"/>
            <a:ext cx="62151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19 – 7 = 12</a:t>
            </a:r>
            <a:endParaRPr lang="ru-RU" sz="7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2290" name="Picture 2" descr="http://allaklein.ucoz.ru/_ld/2/504189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28662" y="1285860"/>
            <a:ext cx="79296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Запишите число, </a:t>
            </a:r>
          </a:p>
          <a:p>
            <a:pPr algn="ctr"/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которое меньше 15 на 7</a:t>
            </a:r>
            <a:endParaRPr lang="ru-RU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71604" y="3786190"/>
            <a:ext cx="6643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15 – 7 = 8</a:t>
            </a:r>
            <a:endParaRPr lang="ru-RU" sz="7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://allaklein.ucoz.ru/_ld/2/884078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85786" y="1000108"/>
            <a:ext cx="78581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 какого числа надо отнять 5,</a:t>
            </a:r>
          </a:p>
          <a:p>
            <a:pPr algn="ctr"/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Чтобы получилось 14</a:t>
            </a:r>
            <a:endParaRPr lang="ru-RU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976" y="3357562"/>
            <a:ext cx="67151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19 – 5 = 14</a:t>
            </a:r>
            <a:endParaRPr lang="ru-RU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http://allaklein.ucoz.ru/_ld/2/884078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500042"/>
            <a:ext cx="85725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Петя решил  17 примеров, а Ваня на 5 меньше.</a:t>
            </a:r>
          </a:p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Сколько примеров решил Ваня?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5786" y="3357562"/>
            <a:ext cx="67866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17 – 5 = 12</a:t>
            </a:r>
            <a:endParaRPr lang="ru-RU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164</Words>
  <Application>Microsoft Office PowerPoint</Application>
  <PresentationFormat>Экран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5</cp:revision>
  <dcterms:created xsi:type="dcterms:W3CDTF">2013-04-21T16:31:16Z</dcterms:created>
  <dcterms:modified xsi:type="dcterms:W3CDTF">2013-04-21T17:15:44Z</dcterms:modified>
</cp:coreProperties>
</file>