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5" r:id="rId7"/>
    <p:sldId id="261" r:id="rId8"/>
    <p:sldId id="263" r:id="rId9"/>
    <p:sldId id="259" r:id="rId10"/>
    <p:sldId id="260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3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6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3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1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3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0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0F51-E9F0-46CC-8133-FDAD8ECA3CF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1B27-143E-43FC-8EA0-79DE5A6A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И ОБУВЬ</a:t>
            </a:r>
            <a:endParaRPr lang="ru-RU" sz="72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9451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 Кузнецова Татьяна Ивановна,</a:t>
            </a:r>
          </a:p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оспитатель ГБДОУ детский сад № 44 компенсирующего вида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Колпинского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Санкт-Петербурга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zhannetta.ru/wp-content/uploads/2013/07/8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600248"/>
            <a:ext cx="3456384" cy="187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r4kids.ru/pub/kids-sh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23812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wow-baby.com.ua/uploads/full/63586__IGP277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896" y="815756"/>
            <a:ext cx="1872208" cy="144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7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ngimg.com/upload/small/women_shoes_PNG74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24" y="1989452"/>
            <a:ext cx="3628568" cy="32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.otzovik.com/product/2013/04/1287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6" y="2491367"/>
            <a:ext cx="2697471" cy="26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5"/>
            <a:ext cx="3235799" cy="4581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384328"/>
            <a:ext cx="1230255" cy="1845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706994"/>
            <a:ext cx="1776667" cy="177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87" y="980728"/>
            <a:ext cx="1316010" cy="1974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Подбери одежду: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53542 -0.5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69566 0.3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15839"/>
            <a:ext cx="3096344" cy="424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12776"/>
            <a:ext cx="1296144" cy="1845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909" y="4609249"/>
            <a:ext cx="1486998" cy="1551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60" y="2894365"/>
            <a:ext cx="2079655" cy="156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Подбери одежду: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3 0.01042 L -0.73906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-business.kz/assets/images/est-takaja-professia/professia-pozharn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71463"/>
            <a:ext cx="2160240" cy="47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654861"/>
            <a:ext cx="1501064" cy="2163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916832"/>
            <a:ext cx="1182580" cy="1182580"/>
          </a:xfrm>
          <a:prstGeom prst="rect">
            <a:avLst/>
          </a:prstGeom>
        </p:spPr>
      </p:pic>
      <p:pic>
        <p:nvPicPr>
          <p:cNvPr id="2052" name="Picture 4" descr="http://www.ru.all.biz/img/ru/catalog/73043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603496"/>
            <a:ext cx="1736562" cy="2438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Подбери одежду: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55174 -0.2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humbs.dreamstime.com/z/pizza-cook-chef-holding-peel-white-background-304405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980728"/>
            <a:ext cx="3002281" cy="50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ovar.webasyst.net/shop/products_pictures/%D0%BF%D0%BE%D0%B2%D0%B0%D1%806%20%D0%BA%D1%83%D1%80%D1%82%D0%BA%D0%B0_en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903953"/>
            <a:ext cx="1940024" cy="21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olgreb.ru/work/site/images/colorpics/preview/21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212" y="1044744"/>
            <a:ext cx="1415260" cy="15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03" y="2382064"/>
            <a:ext cx="1448162" cy="1448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Подбери одежду: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64149 -0.1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63194 -0.0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68" y="1844824"/>
            <a:ext cx="4248472" cy="4555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МОЛОДЦЫ!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48" y="1052736"/>
            <a:ext cx="3337548" cy="4810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038" y="2708920"/>
            <a:ext cx="2569468" cy="2569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2584" y="197261"/>
            <a:ext cx="580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309505"/>
            <a:ext cx="3555901" cy="4358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065" y="2348880"/>
            <a:ext cx="272948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concert.prostoprint.com/static/products/full-c9a6ffc91b7b5394a02219b29c750ed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1" r="9422"/>
          <a:stretch/>
        </p:blipFill>
        <p:spPr bwMode="auto">
          <a:xfrm>
            <a:off x="1097280" y="1017796"/>
            <a:ext cx="3762752" cy="44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t-empire.ru/images/pictures/foto/futb/925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466287" cy="22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91854"/>
            <a:ext cx="3272010" cy="4959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32" y="2420888"/>
            <a:ext cx="3888432" cy="2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hildmode.com/wp-content/uploads/2010/09/Untitled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736304" cy="27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akel-krd.ru/att/skandinavia_slot1_it95_bp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2168" y="1196752"/>
            <a:ext cx="34137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340768"/>
            <a:ext cx="3600400" cy="4099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204864"/>
            <a:ext cx="2701466" cy="27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268760"/>
            <a:ext cx="3036094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2321380" cy="30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7261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Назови ласково:</a:t>
            </a:r>
            <a:endParaRPr lang="ru-RU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55.radikal.ru/i149/1104/dd/5c27caa16289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53650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chudomama.com/purchases/uploads/aca/1cf/af87daf5dd30f9279e47cd64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541300" cy="25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61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ОДЕЖДА И ОБУВЬ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user12</dc:creator>
  <cp:lastModifiedBy>user12</cp:lastModifiedBy>
  <cp:revision>14</cp:revision>
  <dcterms:created xsi:type="dcterms:W3CDTF">2015-11-24T19:21:59Z</dcterms:created>
  <dcterms:modified xsi:type="dcterms:W3CDTF">2016-02-18T05:58:43Z</dcterms:modified>
</cp:coreProperties>
</file>