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9" r:id="rId2"/>
    <p:sldId id="269" r:id="rId3"/>
    <p:sldId id="257" r:id="rId4"/>
    <p:sldId id="262" r:id="rId5"/>
    <p:sldId id="256" r:id="rId6"/>
    <p:sldId id="267" r:id="rId7"/>
    <p:sldId id="268" r:id="rId8"/>
    <p:sldId id="271" r:id="rId9"/>
    <p:sldId id="27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1" autoAdjust="0"/>
    <p:restoredTop sz="94737" autoAdjust="0"/>
  </p:normalViewPr>
  <p:slideViewPr>
    <p:cSldViewPr>
      <p:cViewPr varScale="1">
        <p:scale>
          <a:sx n="37" d="100"/>
          <a:sy n="37" d="100"/>
        </p:scale>
        <p:origin x="-1656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18.02.2016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4" Type="http://schemas.openxmlformats.org/officeDocument/2006/relationships/slide" Target="slide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slide" Target="slide2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openxmlformats.org/officeDocument/2006/relationships/slide" Target="slide2.xm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eg"/><Relationship Id="rId13" Type="http://schemas.openxmlformats.org/officeDocument/2006/relationships/image" Target="../media/image27.jpeg"/><Relationship Id="rId3" Type="http://schemas.openxmlformats.org/officeDocument/2006/relationships/image" Target="../media/image19.jpeg"/><Relationship Id="rId7" Type="http://schemas.openxmlformats.org/officeDocument/2006/relationships/image" Target="../media/image23.jpeg"/><Relationship Id="rId12" Type="http://schemas.openxmlformats.org/officeDocument/2006/relationships/image" Target="../media/image10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jpeg"/><Relationship Id="rId11" Type="http://schemas.openxmlformats.org/officeDocument/2006/relationships/image" Target="../media/image26.jpeg"/><Relationship Id="rId5" Type="http://schemas.openxmlformats.org/officeDocument/2006/relationships/image" Target="../media/image21.jpeg"/><Relationship Id="rId10" Type="http://schemas.openxmlformats.org/officeDocument/2006/relationships/image" Target="../media/image9.jpeg"/><Relationship Id="rId4" Type="http://schemas.openxmlformats.org/officeDocument/2006/relationships/image" Target="../media/image20.jpeg"/><Relationship Id="rId9" Type="http://schemas.openxmlformats.org/officeDocument/2006/relationships/image" Target="../media/image25.jpeg"/><Relationship Id="rId1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encrypted-tbn1.gstatic.com/images?q=tbn:ANd9GcSxCsNFm8MUFENq-yoLDCmdxtqmclxh85Gd7VrBrjVjA50VbZqJ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2016224"/>
          </a:xfrm>
        </p:spPr>
        <p:txBody>
          <a:bodyPr>
            <a:normAutofit/>
          </a:bodyPr>
          <a:lstStyle/>
          <a:p>
            <a:r>
              <a:rPr lang="ru-RU" sz="8000" dirty="0" smtClean="0">
                <a:solidFill>
                  <a:srgbClr val="FFFF00"/>
                </a:solidFill>
              </a:rPr>
              <a:t>«Профессии»</a:t>
            </a:r>
            <a:endParaRPr lang="ru-RU" sz="8000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4000" dirty="0" smtClean="0">
                <a:solidFill>
                  <a:srgbClr val="002060"/>
                </a:solidFill>
              </a:rPr>
              <a:t>Подготовила: </a:t>
            </a:r>
          </a:p>
          <a:p>
            <a:r>
              <a:rPr lang="ru-RU" sz="4000" smtClean="0">
                <a:solidFill>
                  <a:srgbClr val="002060"/>
                </a:solidFill>
              </a:rPr>
              <a:t>Воспитатель: Антонова </a:t>
            </a:r>
            <a:r>
              <a:rPr lang="ru-RU" sz="4000" dirty="0" smtClean="0">
                <a:solidFill>
                  <a:srgbClr val="002060"/>
                </a:solidFill>
              </a:rPr>
              <a:t>В.Н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78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1440160"/>
          </a:xfrm>
        </p:spPr>
        <p:txBody>
          <a:bodyPr>
            <a:noAutofit/>
          </a:bodyPr>
          <a:lstStyle/>
          <a:p>
            <a:r>
              <a:rPr lang="ru-RU" sz="5400" dirty="0" smtClean="0">
                <a:solidFill>
                  <a:srgbClr val="FFFF00"/>
                </a:solidFill>
              </a:rPr>
              <a:t>Дидактические игры</a:t>
            </a:r>
            <a:br>
              <a:rPr lang="ru-RU" sz="5400" dirty="0" smtClean="0">
                <a:solidFill>
                  <a:srgbClr val="FFFF00"/>
                </a:solidFill>
              </a:rPr>
            </a:br>
            <a:endParaRPr lang="ru-RU" sz="5400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371600" y="1916832"/>
            <a:ext cx="6400800" cy="3112369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002060"/>
                </a:solidFill>
                <a:cs typeface="Aharoni" pitchFamily="2" charset="-79"/>
                <a:hlinkClick r:id="rId2" action="ppaction://hlinksldjump"/>
              </a:rPr>
              <a:t>1. Игра «Назови профессию»</a:t>
            </a:r>
            <a:endParaRPr lang="ru-RU" sz="3600" dirty="0" smtClean="0">
              <a:solidFill>
                <a:srgbClr val="002060"/>
              </a:solidFill>
              <a:cs typeface="Aharoni" pitchFamily="2" charset="-79"/>
            </a:endParaRPr>
          </a:p>
          <a:p>
            <a:r>
              <a:rPr lang="ru-RU" sz="3600" dirty="0" smtClean="0">
                <a:solidFill>
                  <a:srgbClr val="002060"/>
                </a:solidFill>
                <a:cs typeface="Aharoni" pitchFamily="2" charset="-79"/>
                <a:hlinkClick r:id="rId3" action="ppaction://hlinksldjump"/>
              </a:rPr>
              <a:t>2. Игра «Четвертый лишний»</a:t>
            </a:r>
            <a:endParaRPr lang="ru-RU" sz="3600" dirty="0" smtClean="0">
              <a:solidFill>
                <a:srgbClr val="002060"/>
              </a:solidFill>
              <a:cs typeface="Aharoni" pitchFamily="2" charset="-79"/>
            </a:endParaRPr>
          </a:p>
          <a:p>
            <a:r>
              <a:rPr lang="ru-RU" sz="3600" dirty="0" smtClean="0">
                <a:solidFill>
                  <a:srgbClr val="002060"/>
                </a:solidFill>
                <a:cs typeface="Aharoni" pitchFamily="2" charset="-79"/>
                <a:hlinkClick r:id="rId4" action="ppaction://hlinksldjump"/>
              </a:rPr>
              <a:t>3. Игра «Кому  что нужно для работы»</a:t>
            </a:r>
            <a:endParaRPr lang="ru-RU" sz="3600" dirty="0">
              <a:solidFill>
                <a:srgbClr val="002060"/>
              </a:solidFill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144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Загадка 1</a:t>
            </a:r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195"/>
          <a:stretch/>
        </p:blipFill>
        <p:spPr bwMode="auto">
          <a:xfrm>
            <a:off x="611560" y="1714128"/>
            <a:ext cx="2376264" cy="472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 descr="F:\профессии картинки\1715249-447fea51b3e4caa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326632"/>
            <a:ext cx="2016224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F:\профессии картинки\2531714-b353de63a2c74e7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824943"/>
            <a:ext cx="1872208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F:\профессии картинки\blog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460" y="2489828"/>
            <a:ext cx="2088232" cy="3242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Солнце 5">
            <a:hlinkClick r:id="rId6" action="ppaction://hlinksldjump"/>
          </p:cNvPr>
          <p:cNvSpPr/>
          <p:nvPr/>
        </p:nvSpPr>
        <p:spPr>
          <a:xfrm>
            <a:off x="7020272" y="427647"/>
            <a:ext cx="1512168" cy="1286481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9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144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Загадка 2</a:t>
            </a:r>
            <a:endParaRPr lang="ru-RU" dirty="0"/>
          </a:p>
        </p:txBody>
      </p:sp>
      <p:pic>
        <p:nvPicPr>
          <p:cNvPr id="8" name="Picture 2" descr="F:\профессии картинки\1715249-447fea51b3e4caa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373704"/>
            <a:ext cx="2016224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F:\профессии картинки\2531714-b353de63a2c74e7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824943"/>
            <a:ext cx="1872208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F:\профессии картинки\blog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460" y="2489828"/>
            <a:ext cx="2088232" cy="3242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Солнце 5">
            <a:hlinkClick r:id="rId5" action="ppaction://hlinksldjump"/>
          </p:cNvPr>
          <p:cNvSpPr/>
          <p:nvPr/>
        </p:nvSpPr>
        <p:spPr>
          <a:xfrm>
            <a:off x="7020272" y="448742"/>
            <a:ext cx="1512168" cy="1286481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76199" y="2809280"/>
            <a:ext cx="423021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Есть у мамы на прилавке</a:t>
            </a:r>
          </a:p>
          <a:p>
            <a:r>
              <a:rPr lang="ru-RU" dirty="0" smtClean="0"/>
              <a:t>Куклы, мячики, булавки,</a:t>
            </a:r>
          </a:p>
          <a:p>
            <a:r>
              <a:rPr lang="ru-RU" dirty="0" smtClean="0"/>
              <a:t>Обувь - справа, ткани - слева,</a:t>
            </a:r>
          </a:p>
          <a:p>
            <a:r>
              <a:rPr lang="ru-RU" dirty="0" smtClean="0"/>
              <a:t>Чашки </a:t>
            </a:r>
            <a:r>
              <a:rPr lang="ru-RU" dirty="0"/>
              <a:t>- на витрине.</a:t>
            </a:r>
          </a:p>
          <a:p>
            <a:r>
              <a:rPr lang="ru-RU" dirty="0"/>
              <a:t>Мама словно королева</a:t>
            </a:r>
          </a:p>
          <a:p>
            <a:r>
              <a:rPr lang="ru-RU" dirty="0"/>
              <a:t>В нашем магазине! </a:t>
            </a:r>
          </a:p>
          <a:p>
            <a:r>
              <a:rPr lang="ru-RU" dirty="0"/>
              <a:t>(Продавец)</a:t>
            </a:r>
          </a:p>
        </p:txBody>
      </p:sp>
    </p:spTree>
    <p:extLst>
      <p:ext uri="{BB962C8B-B14F-4D97-AF65-F5344CB8AC3E}">
        <p14:creationId xmlns:p14="http://schemas.microsoft.com/office/powerpoint/2010/main" val="2686598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Загадка 3</a:t>
            </a:r>
            <a:endParaRPr lang="ru-RU" dirty="0"/>
          </a:p>
        </p:txBody>
      </p:sp>
      <p:pic>
        <p:nvPicPr>
          <p:cNvPr id="1026" name="продав" descr="F:\профессии картинки\1715249-447fea51b3e4caa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3377" y="2636912"/>
            <a:ext cx="2016224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парикм" descr="F:\профессии картинки\2531714-b353de63a2c74e7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4250095"/>
            <a:ext cx="1872208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врач" descr="F:\профессии картинки\blog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7316" y="1817162"/>
            <a:ext cx="1771650" cy="24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Солнце 6"/>
          <p:cNvSpPr/>
          <p:nvPr/>
        </p:nvSpPr>
        <p:spPr>
          <a:xfrm>
            <a:off x="7020272" y="427647"/>
            <a:ext cx="1512168" cy="1286481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071853"/>
            <a:ext cx="2691809" cy="2592288"/>
          </a:xfrm>
        </p:spPr>
        <p:txBody>
          <a:bodyPr/>
          <a:lstStyle/>
          <a:p>
            <a:pPr marL="0" indent="0" algn="ctr">
              <a:buNone/>
            </a:pPr>
            <a:r>
              <a:rPr lang="ru-RU" sz="1800" dirty="0">
                <a:solidFill>
                  <a:schemeClr val="tx1"/>
                </a:solidFill>
              </a:rPr>
              <a:t>Кто в дни болезней</a:t>
            </a:r>
          </a:p>
          <a:p>
            <a:pPr marL="0" indent="0" algn="ctr">
              <a:buNone/>
            </a:pPr>
            <a:r>
              <a:rPr lang="ru-RU" sz="1800" dirty="0">
                <a:solidFill>
                  <a:schemeClr val="tx1"/>
                </a:solidFill>
              </a:rPr>
              <a:t>Всех полезней</a:t>
            </a:r>
          </a:p>
          <a:p>
            <a:pPr marL="0" indent="0" algn="ctr">
              <a:buNone/>
            </a:pPr>
            <a:r>
              <a:rPr lang="ru-RU" sz="1800" dirty="0">
                <a:solidFill>
                  <a:schemeClr val="tx1"/>
                </a:solidFill>
              </a:rPr>
              <a:t>И лечит нас от всех</a:t>
            </a:r>
          </a:p>
          <a:p>
            <a:pPr marL="0" indent="0" algn="ctr">
              <a:buNone/>
            </a:pPr>
            <a:r>
              <a:rPr lang="ru-RU" sz="1800" dirty="0">
                <a:solidFill>
                  <a:schemeClr val="tx1"/>
                </a:solidFill>
              </a:rPr>
              <a:t>Болезней?</a:t>
            </a:r>
          </a:p>
          <a:p>
            <a:pPr marL="0" indent="0" algn="ctr">
              <a:buNone/>
            </a:pPr>
            <a:r>
              <a:rPr lang="ru-RU" sz="1800" dirty="0">
                <a:solidFill>
                  <a:schemeClr val="tx1"/>
                </a:solidFill>
              </a:rPr>
              <a:t>(Врач.)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025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0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7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</p:childTnLst>
        </p:cTn>
      </p:par>
    </p:tnLst>
    <p:bldLst>
      <p:bldP spid="3" grpId="1" uiExpan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aksim\Desktop\4 лишний\1715126-d7c889b3025cee0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501774"/>
            <a:ext cx="3192760" cy="3583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Maksim\Desktop\4 лишний\50129434e27b37da50e4bf6f1ac9fec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5750" y="1628800"/>
            <a:ext cx="2000250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Maksim\Desktop\4 лишний\term-137408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7125" y="4278312"/>
            <a:ext cx="2095500" cy="1814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Maksim\Desktop\4 лишний\happy-pan-vector-934389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389" y="1016079"/>
            <a:ext cx="2279848" cy="1845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Maksim\Desktop\4 лишний\UT000007877_200x145_pc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37112"/>
            <a:ext cx="2516510" cy="184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428860" y="357167"/>
            <a:ext cx="5286412" cy="642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«Назови профессию»</a:t>
            </a:r>
            <a:endParaRPr lang="ru-RU" sz="3600" b="1" dirty="0"/>
          </a:p>
        </p:txBody>
      </p:sp>
      <p:sp>
        <p:nvSpPr>
          <p:cNvPr id="8" name="Солнце 7">
            <a:hlinkClick r:id="rId7" action="ppaction://hlinksldjump"/>
          </p:cNvPr>
          <p:cNvSpPr/>
          <p:nvPr/>
        </p:nvSpPr>
        <p:spPr>
          <a:xfrm>
            <a:off x="7715272" y="357166"/>
            <a:ext cx="1214414" cy="928694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9756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0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0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0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ksim\Desktop\4 лишний\Doktor-Ayboli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484784"/>
            <a:ext cx="3312368" cy="3888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Maksim\Desktop\4 лишний\1917-mediu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2563" y="1449388"/>
            <a:ext cx="2381250" cy="138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Maksim\Desktop\4 лишний\019_medium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980728"/>
            <a:ext cx="2384574" cy="2148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Maksim\Desktop\4 лишний\b1d51e78b6885aa98c473d5fd783819d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88" y="3821113"/>
            <a:ext cx="2846536" cy="216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Maksim\Desktop\4 лишний\term-137408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2324" y="4136370"/>
            <a:ext cx="3011489" cy="1846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Солнце 6">
            <a:hlinkClick r:id="rId7" action="ppaction://hlinksldjump"/>
          </p:cNvPr>
          <p:cNvSpPr/>
          <p:nvPr/>
        </p:nvSpPr>
        <p:spPr>
          <a:xfrm>
            <a:off x="7929586" y="357166"/>
            <a:ext cx="1000132" cy="928694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7207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0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7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0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9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Maksim\Desktop\4 лишний\1296913148_big1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5746" y="2996953"/>
            <a:ext cx="1440161" cy="1628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Maksim\Desktop\4 лишний\122821932_w200_h200_nozh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1859" y="4710147"/>
            <a:ext cx="1396158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Maksim\Desktop\4 лишний\807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590337"/>
            <a:ext cx="1224136" cy="1512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Maksim\Desktop\4 лишний\Раскраска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365104"/>
            <a:ext cx="1944216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Maksim\Desktop\4 лишний\nov14 (1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764704"/>
            <a:ext cx="1944216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Maksim\Desktop\4 лишний\masina-de-insurubat-makita-6821-5755_normal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7087" y="1081484"/>
            <a:ext cx="1733377" cy="1915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Maksim\Desktop\4 лишний\sp4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0980" y="1517757"/>
            <a:ext cx="1493020" cy="1512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:\Users\Maksim\Desktop\4 лишний\happy-pan-vector-934389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3" y="5137796"/>
            <a:ext cx="1296142" cy="1281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C:\Users\Maksim\Desktop\4 лишний\1715126-d7c889b3025cee09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9602" y="4005064"/>
            <a:ext cx="2384885" cy="2706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:\Users\Maksim\Desktop\4 лишний\x_62d677f8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938" y="3198887"/>
            <a:ext cx="1512169" cy="1224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C:\Users\Maksim\Desktop\4 лишний\50129434e27b37da50e4bf6f1ac9fec1.jp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512" y="3074335"/>
            <a:ext cx="1516247" cy="1185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Maksim\Desktop\4 лишний\395479-300x170.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4117" y="834891"/>
            <a:ext cx="1470139" cy="1468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2000232" y="357166"/>
            <a:ext cx="5715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«Кому что нужно для работы»</a:t>
            </a:r>
            <a:endParaRPr lang="ru-RU" sz="2800" b="1" dirty="0"/>
          </a:p>
        </p:txBody>
      </p:sp>
      <p:sp>
        <p:nvSpPr>
          <p:cNvPr id="15" name="Солнце 14">
            <a:hlinkClick r:id="rId14" action="ppaction://hlinksldjump"/>
          </p:cNvPr>
          <p:cNvSpPr/>
          <p:nvPr/>
        </p:nvSpPr>
        <p:spPr>
          <a:xfrm>
            <a:off x="8072462" y="357166"/>
            <a:ext cx="928694" cy="928694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3131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22222E-6 3.58382E-6 C 0.00277 0.01063 0.00017 0.01549 -0.0033 0.02474 C -0.00591 0.0319 -0.00695 0.04185 -0.01181 0.04739 C -0.01806 0.05456 -0.02848 0.0608 -0.0356 0.06543 C -0.04341 0.07075 -0.04376 0.0689 -0.05087 0.07445 C -0.05435 0.07722 -0.06094 0.08346 -0.06094 0.08346 C -0.06216 0.08578 -0.06303 0.08832 -0.06442 0.0904 C -0.06754 0.09502 -0.07448 0.10381 -0.07448 0.10381 C -0.07865 0.11976 -0.07275 0.10057 -0.08126 0.11745 C -0.09063 0.13618 -0.07257 0.11028 -0.08803 0.13086 C -0.09028 0.13965 -0.0908 0.14913 -0.09323 0.15791 C -0.0941 0.16115 -0.09549 0.16393 -0.09653 0.16693 C -0.09723 0.16924 -0.09775 0.17156 -0.09827 0.17387 C -0.09775 0.19121 -0.09792 0.20855 -0.09653 0.22566 C -0.09619 0.23052 -0.09619 0.23653 -0.09323 0.2393 C -0.08212 0.2504 -0.06823 0.27121 -0.05591 0.27768 C -0.05053 0.28046 -0.04445 0.27976 -0.03889 0.28208 C -0.02136 0.28971 -0.03994 0.28462 -0.02032 0.28901 C 0.01597 0.28554 0.00555 0.2904 -0.00678 0.28 C -0.0231 0.28254 -0.03768 0.28901 -0.05417 0.29109 C -0.05591 0.29156 -0.06893 0.29502 -0.06945 0.29572 C -0.0731 0.30127 -0.0731 0.30982 -0.07622 0.31607 C -0.07969 0.34774 -0.08976 0.39514 -0.06598 0.41526 C -0.06546 0.41757 -0.06563 0.42057 -0.06442 0.42219 C -0.0632 0.42381 -0.06077 0.42312 -0.05921 0.42427 C -0.05573 0.42682 -0.05244 0.43028 -0.04914 0.43329 C -0.0408 0.44092 -0.03264 0.44578 -0.02362 0.45156 C -0.01476 0.45734 -0.00504 0.45757 0.00347 0.46497 C 0.01024 0.46427 0.01718 0.4652 0.02378 0.46265 C 0.02638 0.46173 0.02951 0.4467 0.03055 0.44254 C 0.03107 0.44023 0.03229 0.4356 0.03229 0.4356 C 0.02968 0.40878 0.0309 0.41433 0.01024 0.41757 C 0.0085 0.41919 0.00711 0.42104 0.0052 0.42219 C 0.00364 0.42335 0.00121 0.42265 -7.22222E-6 0.42427 C -0.00122 0.42589 -0.0007 0.42913 -0.00157 0.43121 C -0.00244 0.43375 -0.00417 0.43537 -0.00504 0.43791 C -0.0066 0.44231 -0.00851 0.45156 -0.00851 0.45156 C -0.00712 0.47213 -0.00921 0.48508 0.00347 0.49664 C 0.00694 0.50982 0.0026 0.49757 0.01024 0.50797 C 0.0177 0.51815 0.00868 0.5126 0.01874 0.51699 C 0.02552 0.53063 0.03732 0.53988 0.04756 0.54844 C 0.06163 0.56023 0.04461 0.55213 0.05763 0.55745 C 0.0644 0.5667 0.07534 0.57387 0.08472 0.5778 C 0.08784 0.58057 0.09201 0.5815 0.09496 0.58474 C 0.09652 0.58635 0.09687 0.58982 0.09843 0.59144 C 0.09982 0.59283 0.1019 0.5926 0.10347 0.59375 C 0.10694 0.5963 0.11024 0.59976 0.11354 0.60277 C 0.11527 0.60439 0.11874 0.60716 0.11874 0.60716 C 0.11979 0.60948 0.12065 0.61225 0.12204 0.6141 C 0.12343 0.61595 0.12586 0.61641 0.12708 0.61849 C 0.13107 0.62497 0.13211 0.64578 0.13732 0.65456 C 0.14201 0.66242 0.15086 0.66751 0.15763 0.67052 C 0.15937 0.67121 0.16267 0.6726 0.16267 0.6726 C 0.16336 0.6726 0.21354 0.67028 0.22204 0.6682 C 0.22586 0.66728 0.22864 0.66289 0.23229 0.6615 C 0.23558 0.65849 0.23906 0.65526 0.24236 0.65225 C 0.24531 0.64948 0.24461 0.64323 0.24583 0.63884 C 0.24652 0.6363 0.24826 0.63468 0.24913 0.63213 C 0.25052 0.62774 0.25138 0.62312 0.2526 0.61849 C 0.25312 0.61618 0.25295 0.61317 0.25433 0.61179 C 0.26076 0.60601 0.2677 0.60277 0.27465 0.59815 C 0.27638 0.59699 0.27777 0.59468 0.27968 0.59375 C 0.28576 0.59075 0.29236 0.58959 0.29843 0.58682 C 0.31267 0.58844 0.32239 0.59005 0.33558 0.59375 C 0.33611 0.59607 0.33611 0.59884 0.33732 0.60046 C 0.33871 0.60231 0.35017 0.60601 0.3526 0.60716 C 0.35486 0.59838 0.35433 0.60277 0.35433 0.59375 L 0.35086 0.61179 " pathEditMode="relative" ptsTypes="ffffffffffffffffffffffffffffffffffffffffffffffffffffffffffffffffffAA">
                                      <p:cBhvr>
                                        <p:cTn id="6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5.78035E-8 C 0.00798 -0.01271 0.01632 -0.0252 0.02378 -0.03838 C 0.02482 -0.04023 0.02448 -0.043 0.02535 -0.04508 C 0.02725 -0.04994 0.03021 -0.05387 0.03212 -0.05872 C 0.03437 -0.06474 0.03663 -0.07075 0.03889 -0.07676 C 0.04236 -0.08578 0.04826 -0.09526 0.0526 -0.10381 C 0.05486 -0.1082 0.05937 -0.10982 0.06267 -0.11283 C 0.06441 -0.11445 0.06771 -0.11745 0.06771 -0.11745 C 0.07986 -0.1156 0.09166 -0.11329 0.1033 -0.10844 C 0.10451 -0.10612 0.1059 -0.10404 0.10677 -0.1015 C 0.10764 -0.09942 0.10694 -0.09364 0.1085 -0.09479 C 0.11059 -0.09618 0.10937 -0.10081 0.11007 -0.10381 C 0.11111 -0.10844 0.11232 -0.11283 0.11354 -0.11745 C 0.11684 -0.13017 0.13524 -0.13919 0.1441 -0.14219 C 0.16771 -0.14081 0.20503 -0.14335 0.22708 -0.12416 C 0.2276 -0.12185 0.22708 -0.11745 0.22882 -0.11745 C 0.23055 -0.11745 0.22951 -0.12231 0.23055 -0.12416 C 0.23194 -0.1267 0.23368 -0.12901 0.23559 -0.13086 C 0.24462 -0.14034 0.24896 -0.13988 0.25937 -0.1445 C 0.28715 -0.14335 0.30816 -0.15352 0.32882 -0.13549 C 0.32986 -0.13318 0.33073 -0.1304 0.33212 -0.12855 C 0.3335 -0.1267 0.33628 -0.12647 0.33732 -0.12416 C 0.33923 -0.12023 0.34062 -0.11052 0.34062 -0.11052 C 0.34236 -0.11121 0.3441 -0.11167 0.34566 -0.11283 C 0.34757 -0.11398 0.34896 -0.1163 0.35087 -0.11745 C 0.36198 -0.1237 0.37673 -0.12462 0.38819 -0.12647 C 0.41475 -0.12485 0.44427 -0.12393 0.46441 -0.09711 C 0.46823 -0.08115 0.46649 -0.08809 0.46944 -0.07676 C 0.46996 -0.07445 0.47118 -0.07005 0.47118 -0.07005 C 0.47118 -0.07005 0.4743 -0.07468 0.47621 -0.07676 C 0.47778 -0.07838 0.47934 -0.08023 0.48125 -0.08115 C 0.48576 -0.08323 0.49045 -0.0837 0.49496 -0.08578 C 0.50069 -0.08832 0.50607 -0.09225 0.5118 -0.09479 C 0.52656 -0.0941 0.54114 -0.09387 0.5559 -0.09248 C 0.5658 -0.09156 0.57639 -0.08393 0.58646 -0.08115 C 0.5901 -0.07375 0.59114 -0.06682 0.59323 -0.05872 C 0.59201 -0.04138 0.59149 -0.03468 0.58819 -0.02034 C 0.57604 -0.02566 0.57812 -0.04948 0.58819 -0.05872 C 0.60191 -0.07098 0.61996 -0.06913 0.63559 -0.07445 C 0.65035 -0.07352 0.66562 -0.0763 0.67969 -0.07005 C 0.69132 -0.06497 0.70642 -0.05225 0.71684 -0.04277 C 0.72291 -0.01919 0.7125 -0.05641 0.72378 -0.02936 C 0.72882 -0.01711 0.73073 0.00024 0.73385 0.01365 C 0.7368 0.02636 0.74236 0.04093 0.74236 0.05411 L 0.7526 0.04972 L 0.73889 0.04301 " pathEditMode="relative" ptsTypes="fffffffffffffffffffffffffffffffffffffffffffAAA">
                                      <p:cBhvr>
                                        <p:cTn id="10" dur="20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0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48555E-6 C 0.00382 -0.01503 0.00833 -0.02682 0.01354 -0.0407 C 0.01493 -0.04463 0.01545 -0.05133 0.01858 -0.05411 C 0.02396 -0.05873 0.03767 -0.06266 0.0441 -0.06544 C 0.04757 -0.06706 0.05035 -0.07168 0.05417 -0.07214 C 0.07101 -0.07422 0.08802 -0.07376 0.10503 -0.07445 C 0.11458 -0.07885 0.1243 -0.08139 0.13385 -0.08578 C 0.13576 -0.08671 0.13715 -0.08902 0.13889 -0.09018 C 0.14427 -0.09365 0.15017 -0.09688 0.1559 -0.09919 C 0.16319 -0.1059 0.17153 -0.10891 0.17969 -0.11284 C 0.18212 -0.11399 0.1842 -0.11561 0.18646 -0.11723 C 0.18819 -0.11862 0.18958 -0.1207 0.19149 -0.12185 C 0.2092 -0.13226 0.18698 -0.11492 0.20503 -0.12856 C 0.21493 -0.13596 0.22569 -0.14151 0.23559 -0.14891 C 0.2441 -0.15515 0.24913 -0.1637 0.25764 -0.16925 C 0.26285 -0.17619 0.26736 -0.17688 0.27292 -0.18289 C 0.27483 -0.18498 0.27604 -0.18775 0.27795 -0.1896 C 0.27934 -0.19099 0.28142 -0.19099 0.28299 -0.19191 C 0.28524 -0.1933 0.28767 -0.19445 0.28976 -0.1963 C 0.29167 -0.19815 0.29288 -0.20116 0.29496 -0.20301 C 0.29983 -0.2074 0.3066 -0.21018 0.3118 -0.21434 C 0.32674 -0.22613 0.31684 -0.22081 0.32708 -0.22567 C 0.33559 -0.24208 0.32413 -0.22151 0.33733 -0.23931 C 0.33871 -0.24116 0.33941 -0.24393 0.34062 -0.24602 C 0.34219 -0.24856 0.3441 -0.25041 0.34583 -0.25272 C 0.34635 -0.25503 0.34653 -0.25758 0.3474 -0.25966 C 0.34826 -0.2622 0.35017 -0.26382 0.35087 -0.26636 C 0.3526 -0.27214 0.35278 -0.27839 0.35417 -0.2844 C 0.35538 -0.28208 0.35729 -0.28047 0.35764 -0.27769 C 0.35799 -0.27538 0.3559 -0.2733 0.3559 -0.27076 C 0.35538 -0.25642 0.3559 -0.24232 0.3559 -0.22798 " pathEditMode="relative" ptsTypes="ffffffffffffffffffffffffffffffA">
                                      <p:cBhvr>
                                        <p:cTn id="15" dur="2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4.85549E-6 C 0.00763 -0.00648 0.00625 -0.00879 0.0085 -0.02035 C 0.0125 -0.06705 0.01388 -0.11353 -0.00157 -0.15561 C -0.00504 -0.16509 -0.00921 -0.17411 -0.01355 -0.18289 C -0.01459 -0.18497 -0.01476 -0.18728 -0.01528 -0.1896 C -0.01632 -0.19399 -0.01667 -0.19908 -0.01858 -0.20301 C -0.0198 -0.20532 -0.02032 -0.20856 -0.02205 -0.20994 C -0.025 -0.21249 -0.03212 -0.21434 -0.03212 -0.21434 C -0.04619 -0.21364 -0.06042 -0.21411 -0.07448 -0.21226 C -0.07813 -0.21179 -0.08125 -0.20925 -0.08473 -0.20763 C -0.08646 -0.20694 -0.08976 -0.20532 -0.08976 -0.20532 C -0.09219 -0.20046 -0.09723 -0.19075 -0.1 -0.18497 C -0.10105 -0.18266 -0.10226 -0.18058 -0.1033 -0.17827 C -0.10452 -0.17596 -0.10678 -0.17156 -0.10678 -0.17156 C -0.11164 -0.15145 -0.10921 -0.14728 -0.1 -0.12856 C -0.09653 -0.12162 -0.09844 -0.11214 -0.09323 -0.10613 C -0.08403 -0.09549 -0.07223 -0.08902 -0.06094 -0.08347 C -0.0507 -0.08416 -0.04046 -0.08463 -0.03039 -0.08578 C -0.02292 -0.08671 -0.01737 -0.09619 -0.01007 -0.09919 C -0.00521 -0.10937 -0.00122 -0.10728 0.00677 -0.11283 C 0.0085 -0.11584 0.00989 -0.11908 0.01197 -0.12185 C 0.01336 -0.1237 0.01579 -0.12439 0.01701 -0.12648 C 0.02031 -0.13202 0.02031 -0.13989 0.02204 -0.14659 C 0.02604 -0.16301 0.02899 -0.17965 0.03229 -0.1963 C 0.03107 -0.22474 0.03402 -0.25041 0.01875 -0.27075 C 0.01579 -0.28231 0.01024 -0.28879 0.0052 -0.29804 C 2.77778E-6 -0.30775 -0.00174 -0.31399 -0.00834 -0.32278 C -0.01077 -0.33226 -0.01563 -0.33318 -0.02032 -0.34081 C -0.02153 -0.34289 -0.02205 -0.3459 -0.02379 -0.34752 C -0.025 -0.34913 -0.02709 -0.34913 -0.02882 -0.34983 C -0.02987 -0.35214 -0.03039 -0.35515 -0.03212 -0.35653 C -0.03455 -0.35838 -0.03785 -0.35792 -0.04063 -0.35885 C -0.04896 -0.36185 -0.05764 -0.36463 -0.06598 -0.36786 C -0.0724 -0.37041 -0.07709 -0.37572 -0.08299 -0.37919 C -0.08681 -0.38127 -0.09098 -0.38197 -0.0948 -0.38359 C -0.10434 -0.38289 -0.11407 -0.38312 -0.12362 -0.3815 C -0.12396 -0.3815 -0.13612 -0.37572 -0.13889 -0.37457 C -0.14584 -0.37133 -0.15382 -0.36948 -0.16094 -0.36786 C -0.16962 -0.36023 -0.17934 -0.35769 -0.18803 -0.34983 C -0.19271 -0.34058 -0.19271 -0.33341 -0.1948 -0.32278 C -0.19705 -0.31168 -0.20018 -0.2985 -0.20504 -0.28879 C -0.20695 -0.27168 -0.20678 -0.27838 -0.20678 -0.26867 L -0.18976 -0.26636 " pathEditMode="relative" ptsTypes="fffffffffffffffffffffffffffffffffffffffffAA">
                                      <p:cBhvr>
                                        <p:cTn id="20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0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1.84971E-6 C -0.00399 -0.00139 -0.00868 -0.00092 -0.01198 -0.00439 C -0.02257 -0.01595 -0.00764 -0.00832 -0.02048 -0.01341 C -0.02656 -0.02566 -0.03229 -0.03584 -0.0408 -0.04509 C -0.04271 -0.04717 -0.04392 -0.04994 -0.04583 -0.05179 C -0.04913 -0.05503 -0.05607 -0.06081 -0.05607 -0.06081 C -0.06128 -0.07191 -0.06701 -0.0689 -0.07465 -0.07907 C -0.08246 -0.08948 -0.07691 -0.08416 -0.08993 -0.09017 C -0.11389 -0.10127 -0.125 -0.10358 -0.1526 -0.10613 C -0.17864 -0.10543 -0.20451 -0.1052 -0.23055 -0.10381 C -0.23455 -0.10358 -0.23854 -0.10266 -0.24253 -0.1015 C -0.246 -0.10035 -0.2526 -0.09711 -0.2526 -0.09711 C -0.25972 -0.09063 -0.26389 -0.08115 -0.27118 -0.07445 C -0.27899 -0.05919 -0.28385 -0.04208 -0.29166 -0.02705 C -0.29305 -0.01873 -0.29514 -0.01063 -0.2967 -0.00231 C -0.29444 0.02359 -0.2868 0.04902 -0.27812 0.07237 C -0.27534 0.08 -0.27448 0.08879 -0.27291 0.09711 C -0.27205 0.10127 -0.26962 0.10474 -0.26788 0.10844 C -0.26128 0.12231 -0.25451 0.13757 -0.24409 0.14682 C -0.24132 0.15908 -0.23229 0.16139 -0.22378 0.16486 C -0.22048 0.16624 -0.21371 0.16925 -0.21371 0.16925 C -0.20416 0.16856 -0.19427 0.16971 -0.18489 0.16717 C -0.18298 0.16671 -0.1776 0.1452 -0.17639 0.1422 C -0.17205 0.11422 -0.16701 0.07861 -0.19166 0.06775 C -0.19791 0.0615 -0.2033 0.05873 -0.21024 0.05411 C -0.24462 0.05688 -0.23038 0.05457 -0.25087 0.06312 C -0.25434 0.06613 -0.25885 0.06775 -0.26111 0.07237 C -0.26597 0.08185 -0.2684 0.08994 -0.27291 0.09942 C -0.275 0.11075 -0.27708 0.12208 -0.27968 0.13318 C -0.27934 0.157 -0.28559 0.24624 -0.26962 0.28 C -0.26475 0.30567 -0.27153 0.27422 -0.26441 0.29572 C -0.2585 0.31376 -0.26528 0.30567 -0.25607 0.31376 C -0.2533 0.32486 -0.24982 0.33642 -0.24757 0.34775 C -0.24635 0.35376 -0.24409 0.36578 -0.24409 0.36578 C -0.24653 0.38798 -0.24392 0.38752 -0.25937 0.39283 C -0.27413 0.39075 -0.28871 0.38705 -0.30347 0.38382 C -0.31041 0.3822 -0.31475 0.37919 -0.32205 0.37919 L -0.31371 0.34081 " pathEditMode="relative" ptsTypes="ffffffffffffffffffffffffffffffffffffAA">
                                      <p:cBhvr>
                                        <p:cTn id="25" dur="2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3.64162E-6 C 0.00174 0.00069 0.00348 0.00116 0.00504 0.00231 C 0.00678 0.00324 0.00816 0.00578 0.01007 0.00671 C 0.01303 0.00809 0.02535 0.01179 0.03039 0.01318 L 0.03039 0.01318 C 0.03386 0.01503 0.03716 0.01642 0.04063 0.01804 C 0.04237 0.01873 0.04566 0.02012 0.04566 0.02012 C 0.06667 0.01827 0.075 0.01572 0.09323 0.01133 C 0.10018 0.00509 0.10678 0.00139 0.11355 -0.00462 C 0.11719 -0.01202 0.12171 -0.01734 0.12535 -0.02497 C 0.12813 -0.03931 0.1257 -0.03121 0.13386 -0.0474 C 0.1349 -0.04971 0.13716 -0.0541 0.13716 -0.0541 C 0.14098 -0.07376 0.15122 -0.0904 0.15417 -0.11052 C 0.15539 -0.11954 0.15643 -0.12879 0.15764 -0.1378 C 0.15816 -0.1415 0.15921 -0.1489 0.15921 -0.1489 C 0.15973 -0.15954 0.16094 -0.16994 0.16094 -0.18058 C 0.16094 -0.23029 0.16771 -0.32694 0.14063 -0.37919 C 0.13629 -0.39653 0.13212 -0.41202 0.12362 -0.42659 C 0.12066 -0.43931 0.11685 -0.44647 0.10834 -0.45364 C 0.10782 -0.45595 0.10799 -0.45896 0.10678 -0.46058 C 0.10382 -0.46451 0.09948 -0.46566 0.09653 -0.46959 C 0.0948 -0.47191 0.09341 -0.47445 0.0915 -0.4763 C 0.09011 -0.47769 0.0882 -0.47792 0.08646 -0.47861 C 0.0783 -0.48902 0.08334 -0.48347 0.07119 -0.49433 C 0.0691 -0.49618 0.06806 -0.49942 0.06598 -0.50104 C 0.06285 -0.50335 0.05591 -0.50566 0.05591 -0.50566 C 0.04931 -0.51214 0.04167 -0.51815 0.03386 -0.52139 C 0.01875 -0.53526 0.00122 -0.5452 -0.01701 -0.54844 C -0.04079 -0.55931 -0.08437 -0.55144 -0.10173 -0.55075 C -0.11527 -0.54451 -0.12343 -0.54335 -0.13906 -0.54173 C -0.15329 -0.5378 -0.16753 -0.53225 -0.18142 -0.52601 C -0.18246 -0.5237 -0.18385 -0.52162 -0.18472 -0.51931 C -0.18559 -0.51722 -0.18559 -0.51445 -0.18645 -0.51237 C -0.1894 -0.5052 -0.19461 -0.49965 -0.1967 -0.49202 C -0.20156 -0.47329 -0.20677 -0.44902 -0.20677 -0.4289 " pathEditMode="relative" ptsTypes="fffFffffffffffffffffffffffffffffffA">
                                      <p:cBhvr>
                                        <p:cTn id="30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9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8.15029E-6 C -0.00104 -0.00485 -0.00174 -0.00994 -0.00504 -0.0134 C -0.00643 -0.01479 -0.00851 -0.01456 -0.01007 -0.01572 C -0.01615 -0.01965 -0.0224 -0.02612 -0.02865 -0.02913 C -0.03681 -0.03306 -0.04584 -0.03444 -0.05417 -0.03838 C -0.10799 -0.03722 -0.14827 -0.04624 -0.19479 -0.02705 C -0.19653 -0.02543 -0.19809 -0.02358 -0.2 -0.02242 C -0.20209 -0.02127 -0.20469 -0.02173 -0.20677 -0.02011 C -0.20886 -0.01849 -0.2099 -0.01525 -0.21181 -0.0134 C -0.21493 -0.01017 -0.22188 -0.00439 -0.22188 -0.00439 C -0.2224 -0.00207 -0.22257 0.00047 -0.22361 0.00232 C -0.22656 0.0074 -0.23386 0.01596 -0.23386 0.01596 C -0.23577 0.02336 -0.23872 0.02891 -0.24063 0.03631 C -0.23941 0.06012 -0.24167 0.06729 -0.23386 0.08371 C -0.23334 0.08671 -0.23351 0.09041 -0.23212 0.09272 C -0.22726 0.10058 -0.22552 0.09087 -0.22361 0.0881 C -0.21511 0.07538 -0.21615 0.077 -0.20834 0.07006 C -0.20452 0.06243 -0.2033 0.05619 -0.20156 0.0474 C -0.20209 0.03839 -0.20191 0.02914 -0.2033 0.02035 C -0.20399 0.01619 -0.21024 0.00949 -0.21181 0.00694 C -0.21875 -0.00439 -0.22396 -0.00716 -0.23386 -0.01109 C -0.25938 -0.00994 -0.27656 -0.00786 -0.3 -0.00439 C -0.30972 0.00186 -0.32049 0.00347 -0.33038 0.00902 C -0.33941 0.01411 -0.34827 0.02082 -0.35747 0.02498 C -0.38143 0.04879 -0.35139 0.02035 -0.36945 0.03399 C -0.3816 0.04301 -0.3934 0.05503 -0.40677 0.06105 C -0.40851 0.06266 -0.4099 0.06451 -0.41181 0.06567 C -0.41337 0.06683 -0.41528 0.0666 -0.41684 0.06775 C -0.42327 0.07261 -0.42795 0.08024 -0.43386 0.08579 C -0.43594 0.08764 -0.43854 0.08856 -0.44063 0.09041 C -0.44306 0.09249 -0.44514 0.0948 -0.4474 0.09712 C -0.44844 0.09943 -0.44913 0.1022 -0.4507 0.10405 C -0.45382 0.10775 -0.46094 0.11307 -0.46094 0.11307 C -0.46198 0.11538 -0.46302 0.11769 -0.46424 0.11977 C -0.4658 0.12232 -0.46806 0.12394 -0.46945 0.12648 C -0.47396 0.13503 -0.4717 0.13781 -0.47952 0.14451 C -0.48768 0.17619 -0.47639 0.13873 -0.49306 0.17157 C -0.50104 0.18706 -0.49618 0.18336 -0.50504 0.18752 C -0.51615 0.20232 -0.52691 0.20995 -0.54063 0.21897 C -0.54219 0.22012 -0.5441 0.22012 -0.54566 0.22128 C -0.54931 0.22382 -0.5559 0.23029 -0.5559 0.23029 C -0.55799 0.23954 -0.55799 0.24301 -0.56424 0.24833 C -0.56667 0.25319 -0.56875 0.25596 -0.56945 0.26197 C -0.57031 0.26937 -0.57118 0.28463 -0.57118 0.28463 " pathEditMode="relative" ptsTypes="fffffffffffffffffffffffffffffffffffffffffffA">
                                      <p:cBhvr>
                                        <p:cTn id="35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0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48555E-6 C 0.00886 -0.00416 0.00608 -0.00046 -0.00173 -0.01572 L -0.00173 -0.01572 C -0.00521 -0.01734 -0.01198 -0.02035 -0.01198 -0.02035 C -0.03802 -0.01873 -0.0625 -0.01457 -0.08819 -0.01133 C -0.09982 -0.00601 -0.11198 -0.00301 -0.12378 0.00231 C -0.12847 0.00439 -0.13298 0.00763 -0.13732 0.01133 C -0.13906 0.01272 -0.14062 0.01457 -0.14253 0.01572 C -0.14739 0.0185 -0.15278 0.01989 -0.15781 0.02266 C -0.16528 0.03237 -0.171 0.03098 -0.17969 0.03838 C -0.18785 0.05387 -0.1776 0.0363 -0.18993 0.04971 C -0.19357 0.05364 -0.2 0.06312 -0.2 0.06312 C -0.20399 0.07931 -0.19844 0.05919 -0.20694 0.07908 C -0.20781 0.08116 -0.20781 0.0837 -0.2085 0.08578 C -0.21059 0.09064 -0.21319 0.0948 -0.21528 0.09942 C -0.21719 0.10335 -0.21684 0.1089 -0.21892 0.11283 C -0.22396 0.1237 -0.22135 0.11723 -0.22552 0.13318 C -0.22621 0.13549 -0.22743 0.13989 -0.22743 0.13989 C -0.22969 0.16486 -0.23906 0.19538 -0.21701 0.20555 C -0.20833 0.20162 -0.20069 0.19653 -0.19184 0.19422 C -0.18403 0.18752 -0.18594 0.18474 -0.18333 0.17387 C -0.1842 0.14728 -0.18055 0.10936 -0.20521 0.09942 C -0.22899 0.06705 -0.27187 0.09226 -0.30347 0.09711 C -0.30573 0.0978 -0.30798 0.0985 -0.31024 0.09942 C -0.31198 0.10012 -0.31354 0.10081 -0.31528 0.1015 C -0.31979 0.10312 -0.32882 0.10613 -0.32882 0.10613 C -0.33333 0.11006 -0.33819 0.1133 -0.34253 0.11746 C -0.34444 0.11931 -0.34548 0.12254 -0.34757 0.12416 C -0.35069 0.12647 -0.35469 0.12624 -0.35764 0.12879 C -0.36441 0.1348 -0.37135 0.14081 -0.37812 0.14682 C -0.38646 0.15422 -0.39705 0.16093 -0.40347 0.17156 C -0.4066 0.17665 -0.40989 0.1815 -0.41198 0.18728 C -0.41302 0.19029 -0.41389 0.19353 -0.41528 0.1963 C -0.42187 0.20879 -0.4191 0.19746 -0.42378 0.20994 C -0.42725 0.21919 -0.42969 0.22844 -0.43403 0.23699 C -0.43767 0.26104 -0.44496 0.29919 -0.43055 0.31838 C -0.42847 0.32116 -0.42083 0.32601 -0.41875 0.3274 C -0.40069 0.32509 -0.38923 0.32416 -0.37639 0.30705 C -0.3743 0.29896 -0.37083 0.29202 -0.36788 0.28439 C -0.36354 0.25572 -0.36128 0.21873 -0.37812 0.1963 C -0.38142 0.18173 -0.3901 0.17642 -0.39844 0.16717 C -0.40035 0.16509 -0.40139 0.16185 -0.40347 0.16023 C -0.40555 0.15861 -0.40798 0.15908 -0.41024 0.15815 C -0.41371 0.15676 -0.41701 0.15445 -0.42048 0.15353 C -0.42326 0.15283 -0.42604 0.15214 -0.42882 0.15121 C -0.43229 0.15006 -0.43906 0.14682 -0.43906 0.14682 C -0.46059 0.14752 -0.48194 0.14752 -0.50347 0.1489 C -0.51232 0.14936 -0.53142 0.17156 -0.53906 0.17827 C -0.54757 0.19515 -0.53628 0.17526 -0.5493 0.1896 C -0.55087 0.19121 -0.55121 0.19445 -0.5526 0.1963 C -0.55399 0.19815 -0.5559 0.19931 -0.55764 0.20093 C -0.56562 0.21688 -0.56094 0.21156 -0.56962 0.21896 C -0.57239 0.23006 -0.57934 0.23723 -0.58489 0.24601 C -0.59166 0.25688 -0.59618 0.26983 -0.60521 0.27769 C -0.61146 0.30197 -0.60156 0.2652 -0.61024 0.29133 C -0.61406 0.30289 -0.6151 0.31468 -0.62048 0.32509 C -0.62257 0.3341 -0.62465 0.33804 -0.63055 0.34312 C -0.63107 0.34543 -0.63055 0.34913 -0.63229 0.34983 C -0.63819 0.35237 -0.64462 0.34821 -0.63906 0.34081 C -0.63698 0.33804 -0.63333 0.33827 -0.63055 0.33642 " pathEditMode="relative" ptsTypes="fFfffffffffffffffffffffffffffffffffffffffffffffffffffffffffA">
                                      <p:cBhvr>
                                        <p:cTn id="40" dur="2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5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0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6 -5.43353E-6 C -0.00227 -0.0118 -0.00174 -0.02475 -0.00504 -0.03608 C -0.00574 -0.03839 -0.00852 -0.03746 -0.01008 -0.03839 C -0.01928 -0.04371 -0.02536 -0.04532 -0.0356 -0.0474 C -0.08438 -0.04463 -0.06338 -0.04902 -0.08647 -0.03839 C -0.0882 -0.03538 -0.08959 -0.03191 -0.0915 -0.02937 C -0.09289 -0.02752 -0.09532 -0.02706 -0.09654 -0.02498 C -0.09897 -0.02105 -0.09949 -0.0155 -0.10174 -0.01134 C -0.10556 0.00462 -0.10383 -0.00232 -0.10678 0.00901 C -0.1073 0.01132 -0.10852 0.01572 -0.10852 0.01572 C -0.11095 0.03676 -0.11806 0.0726 -0.10331 0.08577 C -0.09463 0.08369 -0.09011 0.08277 -0.08299 0.07676 C -0.08004 0.06473 -0.07761 0.05248 -0.07449 0.04069 C -0.07501 0.03236 -0.07536 0.02404 -0.07622 0.01572 C -0.07883 -0.00949 -0.09358 -0.01712 -0.11008 -0.02266 C -0.16685 -0.01897 -0.13022 -0.02428 -0.15591 -0.01365 C -0.15713 -0.01134 -0.15799 -0.00856 -0.15938 -0.00671 C -0.16077 -0.00486 -0.1632 -0.0044 -0.16442 -0.00232 C -0.16563 -0.00024 -0.17188 0.01757 -0.17292 0.02034 C -0.17483 0.0319 -0.17848 0.04277 -0.18143 0.0541 C -0.18282 0.07098 -0.18942 0.10381 -0.17449 0.11051 C -0.17275 0.10913 -0.17049 0.10843 -0.16945 0.10612 C -0.16754 0.10196 -0.1672 0.0971 -0.16615 0.09248 C -0.16546 0.08994 -0.16355 0.08809 -0.16268 0.08577 C -0.16199 0.08392 -0.15973 0.07398 -0.15938 0.07213 C -0.15713 0.04855 -0.15313 0.02219 -0.17292 0.0134 C -0.18994 0.01456 -0.20348 0.01294 -0.21858 0.02034 C -0.23143 0.02681 -0.2349 0.0393 -0.24914 0.04277 C -0.25591 0.04901 -0.2639 0.05109 -0.27119 0.05641 C -0.27483 0.05895 -0.27796 0.06242 -0.28143 0.06543 C -0.28317 0.06705 -0.28647 0.07005 -0.28647 0.07005 C -0.28942 0.07606 -0.29289 0.08046 -0.29654 0.08577 " pathEditMode="relative" ptsTypes="fffffffffffffffffffffffffffffffA">
                                      <p:cBhvr>
                                        <p:cTn id="45" dur="2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3214686"/>
            <a:ext cx="65344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</a:p>
          <a:p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571472" y="1285860"/>
            <a:ext cx="8143931" cy="4840303"/>
          </a:xfrm>
        </p:spPr>
        <p:txBody>
          <a:bodyPr>
            <a:normAutofit/>
          </a:bodyPr>
          <a:lstStyle/>
          <a:p>
            <a:r>
              <a:rPr lang="en-US" sz="1200" b="1" dirty="0" smtClean="0">
                <a:hlinkClick r:id="rId2"/>
              </a:rPr>
              <a:t>https://encrypted-tbn1.gstatic.com/images?q=tbn:ANd9GcSxCsNFm8MUFENq-yoLDCmdxtqmclxh85Gd7VrBrjVjA50VbZqJ</a:t>
            </a:r>
            <a:r>
              <a:rPr lang="ru-RU" sz="1200" b="1" dirty="0" smtClean="0"/>
              <a:t> продавец</a:t>
            </a:r>
            <a:endParaRPr lang="ru-RU" sz="1200" b="1" dirty="0"/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1200" dirty="0" smtClean="0">
                <a:latin typeface="Calibri"/>
                <a:ea typeface="Calibri"/>
                <a:cs typeface="Times New Roman"/>
              </a:rPr>
              <a:t>        http</a:t>
            </a:r>
            <a:r>
              <a:rPr lang="ru-RU" sz="1200" dirty="0">
                <a:latin typeface="Calibri"/>
                <a:ea typeface="Calibri"/>
                <a:cs typeface="Times New Roman"/>
              </a:rPr>
              <a:t>://price-22.ru/upload/normal/2013-05/price-22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1200" dirty="0" smtClean="0">
                <a:latin typeface="Calibri"/>
                <a:ea typeface="Calibri"/>
                <a:cs typeface="Times New Roman"/>
              </a:rPr>
              <a:t>      http</a:t>
            </a:r>
            <a:r>
              <a:rPr lang="ru-RU" sz="1200" dirty="0">
                <a:latin typeface="Calibri"/>
                <a:ea typeface="Calibri"/>
                <a:cs typeface="Times New Roman"/>
              </a:rPr>
              <a:t>://f.mypage.ru/fe50acf5a9cbf51be2593d18e80024f4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200" dirty="0">
                <a:latin typeface="Calibri"/>
                <a:ea typeface="Calibri"/>
                <a:cs typeface="Times New Roman"/>
              </a:rPr>
              <a:t> Парикмахер https://yandex.ru/images/search?cbir_id=&amp;text=&amp;url=http%3A%2F%2Ff.mypage.ru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320040" algn="l"/>
                <a:tab pos="746760" algn="l"/>
              </a:tabLst>
            </a:pPr>
            <a:r>
              <a:rPr lang="ru-RU" sz="1200" dirty="0">
                <a:latin typeface="Calibri"/>
                <a:ea typeface="Calibri"/>
                <a:cs typeface="Times New Roman"/>
              </a:rPr>
              <a:t>шприц	https://yandex.ru/images/search?img_url=https%3A%2F%2Fim2-tub-ru.</a:t>
            </a:r>
          </a:p>
          <a:p>
            <a:r>
              <a:rPr lang="en-US" sz="1200" b="1" dirty="0"/>
              <a:t>ps://</a:t>
            </a:r>
            <a:r>
              <a:rPr lang="en-US" sz="1200" b="1" dirty="0" smtClean="0"/>
              <a:t>www.google.ru/search?tbs=sbi:AMhZZiscVII1hf42f8treMqlnJygDOH2VaUoeJJu3Jq2fj1eTDyBj9C</a:t>
            </a:r>
            <a:r>
              <a:rPr lang="ru-RU" sz="1200" b="1" dirty="0" smtClean="0"/>
              <a:t>          </a:t>
            </a:r>
          </a:p>
          <a:p>
            <a:r>
              <a:rPr lang="en-US" sz="1200" b="1" dirty="0"/>
              <a:t>//</a:t>
            </a:r>
            <a:r>
              <a:rPr lang="en-US" sz="1200" b="1" dirty="0" smtClean="0"/>
              <a:t>www.google.com/search?hl=ru&amp;q=vitamina+k&amp;tbm=isch&amp;tbs=simg:CAQSjAEaiQELEKjU2</a:t>
            </a:r>
            <a:r>
              <a:rPr lang="ru-RU" sz="1200" b="1" dirty="0" smtClean="0"/>
              <a:t>        </a:t>
            </a:r>
          </a:p>
          <a:p>
            <a:r>
              <a:rPr lang="en-US" sz="1200" b="1" dirty="0" smtClean="0"/>
              <a:t>ww.google.com/</a:t>
            </a:r>
            <a:r>
              <a:rPr lang="en-US" sz="1200" b="1" dirty="0" err="1" smtClean="0"/>
              <a:t>search?tbs</a:t>
            </a:r>
            <a:r>
              <a:rPr lang="en-US" sz="1200" b="1" dirty="0" smtClean="0"/>
              <a:t>=sbi:AMhZZiuUU044N5tX6a4TQ2WqRsor-fw</a:t>
            </a:r>
            <a:r>
              <a:rPr lang="ru-RU" sz="1200" b="1" dirty="0" smtClean="0"/>
              <a:t>          </a:t>
            </a:r>
          </a:p>
          <a:p>
            <a:endParaRPr lang="ru-RU" sz="1200" b="1" dirty="0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338328"/>
            <a:ext cx="3686172" cy="876094"/>
          </a:xfrm>
        </p:spPr>
        <p:txBody>
          <a:bodyPr/>
          <a:lstStyle/>
          <a:p>
            <a:r>
              <a:rPr lang="ru-RU" dirty="0" smtClean="0"/>
              <a:t>Ссылки: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485</TotalTime>
  <Words>128</Words>
  <Application>Microsoft Office PowerPoint</Application>
  <PresentationFormat>Экран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Волна</vt:lpstr>
      <vt:lpstr>«Профессии»</vt:lpstr>
      <vt:lpstr>Дидактические игры </vt:lpstr>
      <vt:lpstr>Загадка 1</vt:lpstr>
      <vt:lpstr>Загадка 2</vt:lpstr>
      <vt:lpstr>Загадка 3</vt:lpstr>
      <vt:lpstr>Презентация PowerPoint</vt:lpstr>
      <vt:lpstr>Презентация PowerPoint</vt:lpstr>
      <vt:lpstr>Презентация PowerPoint</vt:lpstr>
      <vt:lpstr>Ссылки: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«Кто эти люди»</dc:title>
  <dc:creator>k15-06-1</dc:creator>
  <cp:lastModifiedBy>Windows User</cp:lastModifiedBy>
  <cp:revision>59</cp:revision>
  <dcterms:created xsi:type="dcterms:W3CDTF">2016-01-20T07:03:54Z</dcterms:created>
  <dcterms:modified xsi:type="dcterms:W3CDTF">2016-02-18T05:55:52Z</dcterms:modified>
</cp:coreProperties>
</file>