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62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1CED4CA-C7F7-4F6A-BA70-CDD521CCFA10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6264BB4-CF47-49C7-8156-978C800BEF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D4CA-C7F7-4F6A-BA70-CDD521CCFA10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4BB4-CF47-49C7-8156-978C800BEF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D4CA-C7F7-4F6A-BA70-CDD521CCFA10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4BB4-CF47-49C7-8156-978C800BEF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D4CA-C7F7-4F6A-BA70-CDD521CCFA10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4BB4-CF47-49C7-8156-978C800BEF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D4CA-C7F7-4F6A-BA70-CDD521CCFA10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4BB4-CF47-49C7-8156-978C800BEF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D4CA-C7F7-4F6A-BA70-CDD521CCFA10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4BB4-CF47-49C7-8156-978C800BEF6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D4CA-C7F7-4F6A-BA70-CDD521CCFA10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4BB4-CF47-49C7-8156-978C800BEF6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D4CA-C7F7-4F6A-BA70-CDD521CCFA10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4BB4-CF47-49C7-8156-978C800BEF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D4CA-C7F7-4F6A-BA70-CDD521CCFA10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4BB4-CF47-49C7-8156-978C800BEF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1CED4CA-C7F7-4F6A-BA70-CDD521CCFA10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6264BB4-CF47-49C7-8156-978C800BEF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1CED4CA-C7F7-4F6A-BA70-CDD521CCFA10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6264BB4-CF47-49C7-8156-978C800BEF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1CED4CA-C7F7-4F6A-BA70-CDD521CCFA10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6264BB4-CF47-49C7-8156-978C800BEF6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708920"/>
            <a:ext cx="5723468" cy="1828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Урок 107</a:t>
            </a:r>
            <a:br>
              <a:rPr lang="ru-RU" dirty="0" smtClean="0"/>
            </a:br>
            <a:r>
              <a:rPr lang="ru-RU" dirty="0" smtClean="0"/>
              <a:t>Сложение чисел с помощью координатной прямой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437112"/>
            <a:ext cx="5712179" cy="1524000"/>
          </a:xfrm>
        </p:spPr>
        <p:txBody>
          <a:bodyPr/>
          <a:lstStyle/>
          <a:p>
            <a:r>
              <a:rPr lang="ru-RU" dirty="0" smtClean="0"/>
              <a:t>Смирнова Н.Н. учитель математики ГБОУ СОШ №407 города Москвы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7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№1039а-г</a:t>
            </a:r>
          </a:p>
          <a:p>
            <a:r>
              <a:rPr lang="ru-RU" sz="4000" dirty="0" smtClean="0"/>
              <a:t>№</a:t>
            </a:r>
            <a:r>
              <a:rPr lang="ru-RU" sz="4000" dirty="0"/>
              <a:t>1040</a:t>
            </a:r>
          </a:p>
          <a:p>
            <a:r>
              <a:rPr lang="ru-RU" sz="4000" dirty="0" smtClean="0"/>
              <a:t>№</a:t>
            </a:r>
            <a:r>
              <a:rPr lang="ru-RU" sz="4000" dirty="0"/>
              <a:t>1042</a:t>
            </a:r>
          </a:p>
        </p:txBody>
      </p:sp>
    </p:spTree>
    <p:extLst>
      <p:ext uri="{BB962C8B-B14F-4D97-AF65-F5344CB8AC3E}">
        <p14:creationId xmlns:p14="http://schemas.microsoft.com/office/powerpoint/2010/main" val="263462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Учебник </a:t>
            </a:r>
            <a:r>
              <a:rPr lang="ru-RU" dirty="0" err="1" smtClean="0"/>
              <a:t>Н.Я.Виленкин</a:t>
            </a:r>
            <a:r>
              <a:rPr lang="ru-RU" dirty="0" smtClean="0"/>
              <a:t>, </a:t>
            </a:r>
            <a:r>
              <a:rPr lang="ru-RU" dirty="0" err="1" smtClean="0"/>
              <a:t>В.И.Жохов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 err="1" smtClean="0"/>
              <a:t>А.С.Чесноков</a:t>
            </a:r>
            <a:r>
              <a:rPr lang="ru-RU" dirty="0" smtClean="0"/>
              <a:t>, </a:t>
            </a:r>
            <a:r>
              <a:rPr lang="ru-RU" dirty="0" err="1" smtClean="0"/>
              <a:t>С.И.Шварцбурд</a:t>
            </a:r>
            <a:r>
              <a:rPr lang="ru-RU" dirty="0" smtClean="0"/>
              <a:t>       Математика 6класс, Мнемозина 2006</a:t>
            </a:r>
          </a:p>
          <a:p>
            <a:r>
              <a:rPr lang="ru-RU" dirty="0" err="1" smtClean="0"/>
              <a:t>В.В.Выговская</a:t>
            </a:r>
            <a:r>
              <a:rPr lang="ru-RU" dirty="0" smtClean="0"/>
              <a:t> Поурочные разработки по математике 6класс, «ВАКО»2011г.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995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Устная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Какое целое </a:t>
            </a:r>
            <a:r>
              <a:rPr lang="ru-RU" sz="3200" dirty="0" smtClean="0"/>
              <a:t>число стоит между числами</a:t>
            </a:r>
          </a:p>
          <a:p>
            <a:r>
              <a:rPr lang="ru-RU" sz="3200" dirty="0"/>
              <a:t>а</a:t>
            </a:r>
            <a:r>
              <a:rPr lang="ru-RU" sz="3200" dirty="0" smtClean="0"/>
              <a:t>) 1и -1</a:t>
            </a:r>
          </a:p>
          <a:p>
            <a:r>
              <a:rPr lang="ru-RU" sz="3200" dirty="0"/>
              <a:t>б</a:t>
            </a:r>
            <a:r>
              <a:rPr lang="ru-RU" sz="3200" dirty="0" smtClean="0"/>
              <a:t>) -7 и -5</a:t>
            </a:r>
          </a:p>
          <a:p>
            <a:r>
              <a:rPr lang="ru-RU" sz="3200" dirty="0"/>
              <a:t>в</a:t>
            </a:r>
            <a:r>
              <a:rPr lang="ru-RU" sz="3200" dirty="0" smtClean="0"/>
              <a:t>) -0,2 и 0</a:t>
            </a:r>
          </a:p>
          <a:p>
            <a:r>
              <a:rPr lang="ru-RU" sz="3200" dirty="0" smtClean="0"/>
              <a:t>г)-3,6 и -2,9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8203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Устная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119256"/>
            <a:ext cx="7128792" cy="3830023"/>
          </a:xfrm>
        </p:spPr>
        <p:txBody>
          <a:bodyPr>
            <a:normAutofit lnSpcReduction="10000"/>
          </a:bodyPr>
          <a:lstStyle/>
          <a:p>
            <a:r>
              <a:rPr lang="ru-RU" sz="3200" dirty="0"/>
              <a:t>д</a:t>
            </a:r>
            <a:r>
              <a:rPr lang="ru-RU" sz="3200" dirty="0" smtClean="0"/>
              <a:t>) -0,5 и -0,7</a:t>
            </a:r>
            <a:endParaRPr lang="ru-RU" sz="3200" dirty="0"/>
          </a:p>
          <a:p>
            <a:r>
              <a:rPr lang="ru-RU" sz="3200" dirty="0"/>
              <a:t>е</a:t>
            </a:r>
            <a:r>
              <a:rPr lang="ru-RU" sz="3200" dirty="0" smtClean="0"/>
              <a:t>)-1,6 и 0</a:t>
            </a:r>
          </a:p>
          <a:p>
            <a:r>
              <a:rPr lang="ru-RU" sz="3200" dirty="0"/>
              <a:t>ж</a:t>
            </a:r>
            <a:r>
              <a:rPr lang="ru-RU" sz="3200" dirty="0" smtClean="0"/>
              <a:t>)-3,3 и -2,3</a:t>
            </a:r>
          </a:p>
          <a:p>
            <a:r>
              <a:rPr lang="ru-RU" sz="3200" dirty="0" smtClean="0"/>
              <a:t>2) На день</a:t>
            </a:r>
            <a:r>
              <a:rPr lang="ru-RU" sz="3200" dirty="0" smtClean="0">
                <a:solidFill>
                  <a:srgbClr val="FF0000"/>
                </a:solidFill>
              </a:rPr>
              <a:t> 2лошадям </a:t>
            </a:r>
            <a:r>
              <a:rPr lang="ru-RU" sz="3200" dirty="0" smtClean="0"/>
              <a:t>выдают10кг овса. Сколько овса нужно </a:t>
            </a:r>
            <a:r>
              <a:rPr lang="ru-RU" sz="3200" dirty="0" smtClean="0">
                <a:solidFill>
                  <a:srgbClr val="FF0000"/>
                </a:solidFill>
              </a:rPr>
              <a:t>8 лошадям</a:t>
            </a:r>
            <a:r>
              <a:rPr lang="ru-RU" sz="3200" dirty="0" smtClean="0"/>
              <a:t> на 4 дня?</a:t>
            </a:r>
          </a:p>
          <a:p>
            <a:r>
              <a:rPr lang="ru-RU" sz="3200" dirty="0" smtClean="0"/>
              <a:t>8л.на 1день-40кг,на </a:t>
            </a:r>
            <a:r>
              <a:rPr lang="ru-RU" sz="3200" dirty="0" smtClean="0">
                <a:solidFill>
                  <a:srgbClr val="FF0000"/>
                </a:solidFill>
              </a:rPr>
              <a:t>4дня-160кг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20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Устная работа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ru-RU" sz="3200" dirty="0" smtClean="0"/>
                  <a:t>3) что меньше </a:t>
                </a:r>
                <a:r>
                  <a:rPr lang="ru-RU" sz="3200" dirty="0" smtClean="0">
                    <a:solidFill>
                      <a:srgbClr val="FF0000"/>
                    </a:solidFill>
                  </a:rPr>
                  <a:t>3т</a:t>
                </a:r>
                <a:r>
                  <a:rPr lang="ru-RU" sz="3200" dirty="0" smtClean="0"/>
                  <a:t> или </a:t>
                </a:r>
                <a:r>
                  <a:rPr lang="ru-RU" sz="3200" dirty="0" smtClean="0">
                    <a:solidFill>
                      <a:srgbClr val="FF0000"/>
                    </a:solidFill>
                  </a:rPr>
                  <a:t>210ц</a:t>
                </a:r>
                <a:r>
                  <a:rPr lang="ru-RU" sz="3200" dirty="0" smtClean="0"/>
                  <a:t>?</a:t>
                </a:r>
              </a:p>
              <a:p>
                <a:r>
                  <a:rPr lang="ru-RU" sz="3200" dirty="0" smtClean="0"/>
                  <a:t>210ц=21т, значит, 3т</a:t>
                </a:r>
                <a:r>
                  <a:rPr lang="ru-RU" sz="3200" dirty="0" smtClean="0">
                    <a:latin typeface="Cambria Math"/>
                    <a:ea typeface="Cambria Math"/>
                  </a:rPr>
                  <a:t>&lt;210ц</a:t>
                </a:r>
              </a:p>
              <a:p>
                <a:r>
                  <a:rPr lang="ru-RU" sz="3200" dirty="0" smtClean="0">
                    <a:latin typeface="Cambria Math"/>
                    <a:ea typeface="Cambria Math"/>
                  </a:rPr>
                  <a:t>4)В неверном равенстве передвиньте </a:t>
                </a:r>
                <a:r>
                  <a:rPr lang="ru-RU" sz="3200" dirty="0" smtClean="0">
                    <a:latin typeface="Cambria Math"/>
                    <a:ea typeface="Cambria Math"/>
                  </a:rPr>
                  <a:t>1цифру </a:t>
                </a:r>
                <a:r>
                  <a:rPr lang="ru-RU" sz="3200" dirty="0" smtClean="0">
                    <a:latin typeface="Cambria Math"/>
                    <a:ea typeface="Cambria Math"/>
                  </a:rPr>
                  <a:t>так, чтобы равенство стало верным 101=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ru-RU" sz="32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ru-RU" sz="32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ru-RU" sz="3200" b="0" i="1" smtClean="0">
                        <a:latin typeface="Cambria Math"/>
                        <a:ea typeface="Cambria Math"/>
                      </a:rPr>
                      <m:t>−1</m:t>
                    </m:r>
                  </m:oMath>
                </a14:m>
                <a:endParaRPr lang="ru-RU" sz="3200" b="0" dirty="0" smtClean="0">
                  <a:latin typeface="Cambria Math"/>
                  <a:ea typeface="Cambria Math"/>
                </a:endParaRPr>
              </a:p>
              <a:p>
                <a:r>
                  <a:rPr lang="ru-RU" sz="3200" dirty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101=102-1</a:t>
                </a:r>
                <a:endParaRPr lang="ru-RU" sz="3200" b="0" dirty="0" smtClean="0">
                  <a:solidFill>
                    <a:srgbClr val="FF0000"/>
                  </a:solidFill>
                  <a:latin typeface="Cambria Math"/>
                  <a:ea typeface="Cambria Math"/>
                </a:endParaRPr>
              </a:p>
              <a:p>
                <a:endParaRPr lang="ru-RU" sz="32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969" t="-3553" b="-15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431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Устная работа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200" dirty="0" smtClean="0"/>
              <a:t>Решите ребус</a:t>
            </a:r>
          </a:p>
          <a:p>
            <a:r>
              <a:rPr lang="ru-RU" sz="3200" dirty="0" smtClean="0"/>
              <a:t>ВИ</a:t>
            </a:r>
            <a:r>
              <a:rPr lang="ru-RU" sz="3200" dirty="0" smtClean="0">
                <a:solidFill>
                  <a:schemeClr val="tx2"/>
                </a:solidFill>
              </a:rPr>
              <a:t>3</a:t>
            </a:r>
            <a:r>
              <a:rPr lang="ru-RU" sz="3200" dirty="0" smtClean="0"/>
              <a:t>НА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ВИТРИНА</a:t>
            </a:r>
          </a:p>
          <a:p>
            <a:r>
              <a:rPr lang="ru-RU" sz="3200" dirty="0" smtClean="0">
                <a:solidFill>
                  <a:schemeClr val="tx2"/>
                </a:solidFill>
              </a:rPr>
              <a:t>100</a:t>
            </a:r>
            <a:r>
              <a:rPr lang="ru-RU" sz="3200" dirty="0" smtClean="0"/>
              <a:t>Л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СТОЛ</a:t>
            </a:r>
          </a:p>
          <a:p>
            <a:r>
              <a:rPr lang="ru-RU" sz="3200" dirty="0" smtClean="0"/>
              <a:t>ПРО</a:t>
            </a:r>
            <a:r>
              <a:rPr lang="ru-RU" sz="3200" dirty="0" smtClean="0">
                <a:solidFill>
                  <a:schemeClr val="tx2"/>
                </a:solidFill>
              </a:rPr>
              <a:t>100</a:t>
            </a:r>
            <a:r>
              <a:rPr lang="ru-RU" sz="3200" dirty="0" smtClean="0"/>
              <a:t>Р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ПРОСТОР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05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Сложение чисел с помощью координатной прямой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Каким числом выражается увеличение любой величины?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Положительным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Каким числом выражается </a:t>
            </a:r>
            <a:r>
              <a:rPr lang="ru-RU" dirty="0" smtClean="0"/>
              <a:t>уменьшение </a:t>
            </a:r>
            <a:r>
              <a:rPr lang="ru-RU" dirty="0"/>
              <a:t>любой величины</a:t>
            </a:r>
            <a:r>
              <a:rPr lang="ru-RU" dirty="0" smtClean="0"/>
              <a:t>?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Отрицательным</a:t>
            </a:r>
          </a:p>
          <a:p>
            <a:r>
              <a:rPr lang="ru-RU" dirty="0" smtClean="0"/>
              <a:t>Как называются числа при сложении?</a:t>
            </a:r>
            <a:endParaRPr lang="ru-RU" dirty="0"/>
          </a:p>
          <a:p>
            <a:r>
              <a:rPr lang="ru-RU" dirty="0" smtClean="0">
                <a:solidFill>
                  <a:srgbClr val="FF0000"/>
                </a:solidFill>
              </a:rPr>
              <a:t>1слагаемое,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2слагаемое, сумма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6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463040" y="2119257"/>
                <a:ext cx="6709360" cy="360381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ru-RU" sz="3200" dirty="0" smtClean="0"/>
                  <a:t>Была температура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 b="0" i="1" smtClean="0"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ru-RU" sz="3200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ru-RU" sz="3200" dirty="0" smtClean="0"/>
                  <a:t>, изменилась 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 b="0" i="1" smtClean="0">
                            <a:latin typeface="Cambria Math"/>
                          </a:rPr>
                          <m:t>6</m:t>
                        </m:r>
                      </m:e>
                      <m:sup>
                        <m:r>
                          <a:rPr lang="ru-RU" sz="3200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ru-RU" sz="3200" dirty="0" smtClean="0"/>
                  <a:t>.Изобразим на координатной прямой.</a:t>
                </a:r>
              </a:p>
              <a:p>
                <a:r>
                  <a:rPr lang="ru-RU" sz="3200" dirty="0" smtClean="0">
                    <a:solidFill>
                      <a:srgbClr val="FF0000"/>
                    </a:solidFill>
                  </a:rPr>
                  <a:t>4+6=10</a:t>
                </a:r>
              </a:p>
              <a:p>
                <a:r>
                  <a:rPr lang="ru-RU" sz="3200" dirty="0"/>
                  <a:t>Была температура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 b="0" i="1" smtClean="0"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ru-RU" sz="32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ru-RU" sz="3200" dirty="0"/>
                  <a:t>, изменилась 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 b="0" i="1" smtClean="0">
                            <a:latin typeface="Cambria Math"/>
                          </a:rPr>
                          <m:t>−</m:t>
                        </m:r>
                        <m:r>
                          <a:rPr lang="ru-RU" sz="3200" i="1">
                            <a:latin typeface="Cambria Math"/>
                          </a:rPr>
                          <m:t>6</m:t>
                        </m:r>
                      </m:e>
                      <m:sup>
                        <m:r>
                          <a:rPr lang="ru-RU" sz="32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ru-RU" sz="3200" dirty="0"/>
                  <a:t>.Изобразим на координатной прямой</a:t>
                </a:r>
                <a:r>
                  <a:rPr lang="ru-RU" sz="3200" dirty="0" smtClean="0"/>
                  <a:t>.</a:t>
                </a:r>
              </a:p>
              <a:p>
                <a:r>
                  <a:rPr lang="ru-RU" sz="3200" dirty="0" smtClean="0">
                    <a:solidFill>
                      <a:srgbClr val="FF0000"/>
                    </a:solidFill>
                  </a:rPr>
                  <a:t>4+(-6)=-2</a:t>
                </a:r>
              </a:p>
              <a:p>
                <a:endParaRPr lang="ru-RU" sz="3200" dirty="0"/>
              </a:p>
              <a:p>
                <a:endParaRPr lang="ru-RU" sz="32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3040" y="2119257"/>
                <a:ext cx="6709360" cy="3603812"/>
              </a:xfrm>
              <a:blipFill rotWithShape="1">
                <a:blip r:embed="rId2"/>
                <a:stretch>
                  <a:fillRect l="-1544" t="-4738" r="-19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252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43608" y="980728"/>
                <a:ext cx="7056784" cy="4742341"/>
              </a:xfrm>
            </p:spPr>
            <p:txBody>
              <a:bodyPr/>
              <a:lstStyle/>
              <a:p>
                <a:r>
                  <a:rPr lang="ru-RU" sz="3200" dirty="0" smtClean="0"/>
                  <a:t>Была температура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 b="0" i="1" smtClean="0">
                            <a:latin typeface="Cambria Math"/>
                          </a:rPr>
                          <m:t>−2</m:t>
                        </m:r>
                      </m:e>
                      <m:sup>
                        <m:r>
                          <a:rPr lang="ru-RU" sz="32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ru-RU" sz="3200" dirty="0"/>
                  <a:t>, изменилась 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 i="1">
                            <a:latin typeface="Cambria Math"/>
                          </a:rPr>
                          <m:t>6</m:t>
                        </m:r>
                      </m:e>
                      <m:sup>
                        <m:r>
                          <a:rPr lang="ru-RU" sz="32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ru-RU" sz="3200" dirty="0"/>
                  <a:t>.Изобразим на координатной прямой.</a:t>
                </a:r>
              </a:p>
              <a:p>
                <a:r>
                  <a:rPr lang="ru-RU" sz="3200" dirty="0" smtClean="0">
                    <a:solidFill>
                      <a:srgbClr val="FF0000"/>
                    </a:solidFill>
                  </a:rPr>
                  <a:t>-2+6=4</a:t>
                </a:r>
              </a:p>
              <a:p>
                <a:r>
                  <a:rPr lang="ru-RU" sz="3200" dirty="0"/>
                  <a:t>Была температура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 b="0" i="1" smtClean="0">
                            <a:latin typeface="Cambria Math"/>
                          </a:rPr>
                          <m:t>−2</m:t>
                        </m:r>
                      </m:e>
                      <m:sup>
                        <m:r>
                          <a:rPr lang="ru-RU" sz="32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ru-RU" sz="3200" dirty="0"/>
                  <a:t>, изменилась 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 i="1">
                            <a:latin typeface="Cambria Math"/>
                          </a:rPr>
                          <m:t>−6</m:t>
                        </m:r>
                      </m:e>
                      <m:sup>
                        <m:r>
                          <a:rPr lang="ru-RU" sz="32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ru-RU" sz="3200" dirty="0"/>
                  <a:t>.Изобразим на координатной прямой.</a:t>
                </a:r>
              </a:p>
              <a:p>
                <a:r>
                  <a:rPr lang="ru-RU" sz="3200" dirty="0" smtClean="0">
                    <a:solidFill>
                      <a:srgbClr val="FF0000"/>
                    </a:solidFill>
                  </a:rPr>
                  <a:t>-2+(-</a:t>
                </a:r>
                <a:r>
                  <a:rPr lang="ru-RU" sz="3200" dirty="0">
                    <a:solidFill>
                      <a:srgbClr val="FF0000"/>
                    </a:solidFill>
                  </a:rPr>
                  <a:t>6</a:t>
                </a:r>
                <a:r>
                  <a:rPr lang="ru-RU" sz="3200" dirty="0" smtClean="0">
                    <a:solidFill>
                      <a:srgbClr val="FF0000"/>
                    </a:solidFill>
                  </a:rPr>
                  <a:t>)=-8</a:t>
                </a:r>
                <a:endParaRPr lang="ru-RU" sz="3200" dirty="0">
                  <a:solidFill>
                    <a:srgbClr val="FF0000"/>
                  </a:solidFill>
                </a:endParaRPr>
              </a:p>
              <a:p>
                <a:endParaRPr lang="ru-RU" sz="3200" dirty="0" smtClean="0">
                  <a:solidFill>
                    <a:srgbClr val="FF0000"/>
                  </a:solidFill>
                </a:endParaRPr>
              </a:p>
              <a:p>
                <a:endParaRPr lang="ru-RU" sz="3200" dirty="0">
                  <a:solidFill>
                    <a:srgbClr val="FF0000"/>
                  </a:solidFill>
                </a:endParaRPr>
              </a:p>
              <a:p>
                <a:endParaRPr lang="ru-RU" sz="32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980728"/>
                <a:ext cx="7056784" cy="4742341"/>
              </a:xfrm>
              <a:blipFill rotWithShape="1">
                <a:blip r:embed="rId2"/>
                <a:stretch>
                  <a:fillRect l="-1727" t="-1671" r="-7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009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задач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000" dirty="0" smtClean="0"/>
              <a:t>№1020 а-г      №1029</a:t>
            </a:r>
          </a:p>
          <a:p>
            <a:r>
              <a:rPr lang="ru-RU" sz="4000" dirty="0" smtClean="0"/>
              <a:t>1021               №1032</a:t>
            </a:r>
          </a:p>
          <a:p>
            <a:r>
              <a:rPr lang="ru-RU" sz="4000" dirty="0" smtClean="0"/>
              <a:t>№1022а         </a:t>
            </a:r>
          </a:p>
          <a:p>
            <a:r>
              <a:rPr lang="ru-RU" sz="4000" smtClean="0"/>
              <a:t>№</a:t>
            </a:r>
            <a:r>
              <a:rPr lang="ru-RU" sz="4000" smtClean="0"/>
              <a:t>1023           </a:t>
            </a:r>
            <a:endParaRPr lang="ru-RU" sz="4000" dirty="0" smtClean="0"/>
          </a:p>
          <a:p>
            <a:r>
              <a:rPr lang="ru-RU" sz="4000" dirty="0" smtClean="0"/>
              <a:t>№1027         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56927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137</TotalTime>
  <Words>306</Words>
  <Application>Microsoft Office PowerPoint</Application>
  <PresentationFormat>Экран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Кнопка</vt:lpstr>
      <vt:lpstr>Урок 107 Сложение чисел с помощью координатной прямой</vt:lpstr>
      <vt:lpstr>Устная работа</vt:lpstr>
      <vt:lpstr>Устная работа</vt:lpstr>
      <vt:lpstr>Устная работа</vt:lpstr>
      <vt:lpstr>Устная работа</vt:lpstr>
      <vt:lpstr>Сложение чисел с помощью координатной прямой</vt:lpstr>
      <vt:lpstr>Презентация PowerPoint</vt:lpstr>
      <vt:lpstr>Презентация PowerPoint</vt:lpstr>
      <vt:lpstr>Решение задач</vt:lpstr>
      <vt:lpstr>Домашнее задание</vt:lpstr>
      <vt:lpstr>Литература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105</dc:title>
  <dc:creator>Admin</dc:creator>
  <cp:lastModifiedBy>Admin</cp:lastModifiedBy>
  <cp:revision>20</cp:revision>
  <dcterms:created xsi:type="dcterms:W3CDTF">2013-01-13T03:43:18Z</dcterms:created>
  <dcterms:modified xsi:type="dcterms:W3CDTF">2013-02-12T05:01:07Z</dcterms:modified>
</cp:coreProperties>
</file>