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21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D7851-D912-48A0-AB56-8702B22536FE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D2533-3F0F-4D24-BA49-19AF8E8C0C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7.xml"/><Relationship Id="rId18" Type="http://schemas.openxmlformats.org/officeDocument/2006/relationships/slide" Target="slide22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12" Type="http://schemas.openxmlformats.org/officeDocument/2006/relationships/slide" Target="slide16.xml"/><Relationship Id="rId17" Type="http://schemas.openxmlformats.org/officeDocument/2006/relationships/slide" Target="slide21.xml"/><Relationship Id="rId2" Type="http://schemas.openxmlformats.org/officeDocument/2006/relationships/slide" Target="slide6.xml"/><Relationship Id="rId16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15.xml"/><Relationship Id="rId5" Type="http://schemas.openxmlformats.org/officeDocument/2006/relationships/slide" Target="slide9.xml"/><Relationship Id="rId15" Type="http://schemas.openxmlformats.org/officeDocument/2006/relationships/slide" Target="slide19.xml"/><Relationship Id="rId10" Type="http://schemas.openxmlformats.org/officeDocument/2006/relationships/slide" Target="slide14.xml"/><Relationship Id="rId19" Type="http://schemas.openxmlformats.org/officeDocument/2006/relationships/slide" Target="slide5.xml"/><Relationship Id="rId4" Type="http://schemas.openxmlformats.org/officeDocument/2006/relationships/slide" Target="slide8.xml"/><Relationship Id="rId9" Type="http://schemas.openxmlformats.org/officeDocument/2006/relationships/slide" Target="slide13.xml"/><Relationship Id="rId1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B1</a:t>
            </a:r>
            <a:r>
              <a:rPr lang="ru-RU" dirty="0" smtClean="0"/>
              <a:t>. Практический расчет, оценка и прикидка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842965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7143768" y="4143380"/>
            <a:ext cx="42862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857252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2357422" y="4000504"/>
            <a:ext cx="571504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842968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7786710" y="3857628"/>
            <a:ext cx="500066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814393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7286644" y="4000504"/>
            <a:ext cx="642942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3116"/>
            <a:ext cx="850109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5429256" y="3643314"/>
            <a:ext cx="714380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85794"/>
            <a:ext cx="828677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6286512" y="4071942"/>
            <a:ext cx="1000132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2"/>
            <a:ext cx="785814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7429520" y="3429000"/>
            <a:ext cx="642942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857252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8358214" y="5000636"/>
            <a:ext cx="42862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835821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8143900" y="3857628"/>
            <a:ext cx="500066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85794"/>
            <a:ext cx="735808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5572132" y="4286256"/>
            <a:ext cx="78581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85784" y="571481"/>
          <a:ext cx="7358118" cy="492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353"/>
                <a:gridCol w="1226353"/>
                <a:gridCol w="1226353"/>
                <a:gridCol w="1226353"/>
                <a:gridCol w="1226353"/>
                <a:gridCol w="1226353"/>
              </a:tblGrid>
              <a:tr h="164307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2" action="ppaction://hlinksldjump"/>
                        </a:rPr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3" action="ppaction://hlinksldjump"/>
                        </a:rPr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4" action="ppaction://hlinksldjump"/>
                        </a:rPr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5" action="ppaction://hlinksldjump"/>
                        </a:rPr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6" action="ppaction://hlinksldjump"/>
                        </a:rPr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1643074"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7" action="ppaction://hlinksldjump"/>
                        </a:rPr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8" action="ppaction://hlinksldjump"/>
                        </a:rPr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9" action="ppaction://hlinksldjump"/>
                        </a:rPr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0" action="ppaction://hlinksldjump"/>
                        </a:rPr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1" action="ppaction://hlinksldjump"/>
                        </a:rPr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2" action="ppaction://hlinksldjump"/>
                        </a:rPr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1643074"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3" action="ppaction://hlinksldjump"/>
                        </a:rPr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4" action="ppaction://hlinksldjump"/>
                        </a:rPr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5" action="ppaction://hlinksldjump"/>
                        </a:rPr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6" action="ppaction://hlinksldjump"/>
                        </a:rPr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7" action="ppaction://hlinksldjump"/>
                        </a:rPr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8" action="ppaction://hlinksldjump"/>
                        </a:rPr>
                        <a:t>18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>
            <a:hlinkClick r:id="rId19" action="ppaction://hlinksldjump"/>
          </p:cNvPr>
          <p:cNvSpPr txBox="1"/>
          <p:nvPr/>
        </p:nvSpPr>
        <p:spPr>
          <a:xfrm>
            <a:off x="857224" y="57148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Управляющая кнопка: сведения 3">
            <a:hlinkClick r:id="" action="ppaction://hlinkshowjump?jump=nextslide" highlightClick="1"/>
          </p:cNvPr>
          <p:cNvSpPr/>
          <p:nvPr/>
        </p:nvSpPr>
        <p:spPr>
          <a:xfrm>
            <a:off x="1214414" y="5857892"/>
            <a:ext cx="642942" cy="50006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764383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2428860" y="4929198"/>
            <a:ext cx="714380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821533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2500298" y="4071942"/>
            <a:ext cx="642942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85794"/>
            <a:ext cx="821537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Управляющая кнопка: в конец 4">
            <a:hlinkClick r:id="" action="ppaction://hlinkshowjump?jump=lastslide" highlightClick="1"/>
          </p:cNvPr>
          <p:cNvSpPr/>
          <p:nvPr/>
        </p:nvSpPr>
        <p:spPr>
          <a:xfrm>
            <a:off x="6786578" y="4000504"/>
            <a:ext cx="785818" cy="64294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работу!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8585191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3357554" y="5143512"/>
            <a:ext cx="928694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072462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429000"/>
            <a:ext cx="785818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7929586" y="4714884"/>
            <a:ext cx="571504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842965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6500826" y="4286256"/>
            <a:ext cx="500066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800102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5072066" y="4214818"/>
            <a:ext cx="642942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857232"/>
            <a:ext cx="757239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7215206" y="4286256"/>
            <a:ext cx="500066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857232"/>
            <a:ext cx="721520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4572000" y="3571876"/>
            <a:ext cx="642942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28664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4500562" y="4214818"/>
            <a:ext cx="571504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30</Words>
  <PresentationFormat>Экран (4:3)</PresentationFormat>
  <Paragraphs>20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B1. Практический расчет, оценка и прикидка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Спасибо за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B1. Практический расчет, оценка и прикидка</dc:title>
  <cp:lastModifiedBy>User</cp:lastModifiedBy>
  <cp:revision>5</cp:revision>
  <dcterms:modified xsi:type="dcterms:W3CDTF">2013-03-10T06:04:25Z</dcterms:modified>
</cp:coreProperties>
</file>