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43" autoAdjust="0"/>
    <p:restoredTop sz="94652" autoAdjust="0"/>
  </p:normalViewPr>
  <p:slideViewPr>
    <p:cSldViewPr>
      <p:cViewPr varScale="1">
        <p:scale>
          <a:sx n="69" d="100"/>
          <a:sy n="69" d="100"/>
        </p:scale>
        <p:origin x="-6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84D2E-6347-41A6-8CCD-F82FA2122EA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41BE5-FAC6-4874-A94F-85458DE830B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D4A36-4260-4B98-8984-5156AE09848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85CCE-79AC-4C90-AC85-24B17B1399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A276A-45AA-4CD6-8714-08C9BC9F7BF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8F08E-DC05-417F-8AD0-CF8AF1B7B1F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BDA4A-E9A1-4889-A6C0-0710C3E10E7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51931-85D3-42AD-BF3C-2727B087017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F1195-CB64-4A29-9C94-6AD18B8288E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413F9-43D4-4F3F-B0BD-ED398C166B8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CC6C7-AC02-43E1-BB3C-CA33CDAA622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7DB0F23-62DC-4D18-9B27-ABAA9B5A623B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642910" y="357166"/>
            <a:ext cx="7772400" cy="1470025"/>
          </a:xfrm>
        </p:spPr>
        <p:txBody>
          <a:bodyPr/>
          <a:lstStyle/>
          <a:p>
            <a:endParaRPr lang="es-ES" sz="6600" b="1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77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1571604" y="2357430"/>
            <a:ext cx="6400800" cy="1752600"/>
          </a:xfrm>
        </p:spPr>
        <p:txBody>
          <a:bodyPr/>
          <a:lstStyle/>
          <a:p>
            <a:pPr algn="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 класс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Школа России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Селезнева Оксана Александровна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МБОУ «СОШ № 58»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Новосибирск</a:t>
            </a:r>
          </a:p>
        </p:txBody>
      </p:sp>
      <p:sp>
        <p:nvSpPr>
          <p:cNvPr id="6" name="Багетная рамка 5"/>
          <p:cNvSpPr/>
          <p:nvPr/>
        </p:nvSpPr>
        <p:spPr>
          <a:xfrm>
            <a:off x="7643802" y="6643686"/>
            <a:ext cx="1500198" cy="21431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Prezentacii.com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28690" y="404664"/>
            <a:ext cx="708662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Словарный диктант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5122" name="Picture 2" descr="C:\Users\админ\Desktop\s60057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132856"/>
            <a:ext cx="4953000" cy="400469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37418" y="1916832"/>
            <a:ext cx="466916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МОЛОДЦЫ!!!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Он большой, как мяч футбольный,</a:t>
            </a:r>
            <a:br>
              <a:rPr lang="ru-RU" dirty="0" smtClean="0"/>
            </a:br>
            <a:r>
              <a:rPr lang="ru-RU" dirty="0" smtClean="0"/>
              <a:t>Если спелый - все довольны.</a:t>
            </a:r>
            <a:br>
              <a:rPr lang="ru-RU" dirty="0" smtClean="0"/>
            </a:br>
            <a:r>
              <a:rPr lang="ru-RU" dirty="0" smtClean="0"/>
              <a:t>Так приятен он на вкус!</a:t>
            </a:r>
            <a:br>
              <a:rPr lang="ru-RU" dirty="0" smtClean="0"/>
            </a:br>
            <a:r>
              <a:rPr lang="ru-RU" dirty="0" smtClean="0"/>
              <a:t>Что это за шар?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3736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арбу….(</a:t>
            </a:r>
            <a:r>
              <a:rPr lang="ru-RU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с,з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агетная рамка 5"/>
          <p:cNvSpPr/>
          <p:nvPr/>
        </p:nvSpPr>
        <p:spPr>
          <a:xfrm>
            <a:off x="7643802" y="6643686"/>
            <a:ext cx="1500198" cy="21431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Prezentacii.com</a:t>
            </a:r>
            <a:endParaRPr lang="ru-RU" sz="1400" dirty="0"/>
          </a:p>
        </p:txBody>
      </p:sp>
      <p:pic>
        <p:nvPicPr>
          <p:cNvPr id="1026" name="Picture 2" descr="C:\Users\админ\Desktop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509120"/>
            <a:ext cx="1905000" cy="1381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ru-RU" dirty="0" smtClean="0"/>
              <a:t>Эту птицу каждый знает,</a:t>
            </a:r>
            <a:br>
              <a:rPr lang="ru-RU" dirty="0" smtClean="0"/>
            </a:br>
            <a:r>
              <a:rPr lang="ru-RU" dirty="0" smtClean="0"/>
              <a:t>В теплый край не улетает</a:t>
            </a:r>
            <a:br>
              <a:rPr lang="ru-RU" dirty="0" smtClean="0"/>
            </a:br>
            <a:r>
              <a:rPr lang="ru-RU" dirty="0" smtClean="0"/>
              <a:t>Эта птица - круглый год</a:t>
            </a:r>
            <a:br>
              <a:rPr lang="ru-RU" dirty="0" smtClean="0"/>
            </a:br>
            <a:r>
              <a:rPr lang="ru-RU" dirty="0" smtClean="0"/>
              <a:t>Во дворе у нас живет</a:t>
            </a:r>
            <a:br>
              <a:rPr lang="ru-RU" dirty="0" smtClean="0"/>
            </a:br>
            <a:r>
              <a:rPr lang="ru-RU" dirty="0" smtClean="0"/>
              <a:t>И чирикает она</a:t>
            </a:r>
            <a:br>
              <a:rPr lang="ru-RU" dirty="0" smtClean="0"/>
            </a:br>
            <a:r>
              <a:rPr lang="ru-RU" dirty="0" smtClean="0"/>
              <a:t>Громко с самого утра:</a:t>
            </a:r>
            <a:br>
              <a:rPr lang="ru-RU" dirty="0" smtClean="0"/>
            </a:br>
            <a:r>
              <a:rPr lang="ru-RU" dirty="0" smtClean="0"/>
              <a:t>- Просыпайтесь поскорей. -</a:t>
            </a:r>
            <a:br>
              <a:rPr lang="ru-RU" dirty="0" smtClean="0"/>
            </a:br>
            <a:r>
              <a:rPr lang="ru-RU" dirty="0" smtClean="0"/>
              <a:t>Всех торопит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            в(</a:t>
            </a:r>
            <a:r>
              <a:rPr lang="ru-RU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о,а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о,а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)бей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админ\Desktop\vorobe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665538"/>
            <a:ext cx="2107704" cy="1851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 него — здоровье, сила</a:t>
            </a:r>
            <a:br>
              <a:rPr lang="ru-RU" dirty="0" smtClean="0"/>
            </a:br>
            <a:r>
              <a:rPr lang="ru-RU" dirty="0" smtClean="0"/>
              <a:t>И румянец щёк всегда.</a:t>
            </a:r>
            <a:br>
              <a:rPr lang="ru-RU" dirty="0" smtClean="0"/>
            </a:br>
            <a:r>
              <a:rPr lang="ru-RU" dirty="0" smtClean="0"/>
              <a:t>Белое, а не белила,</a:t>
            </a:r>
            <a:br>
              <a:rPr lang="ru-RU" dirty="0" smtClean="0"/>
            </a:br>
            <a:r>
              <a:rPr lang="ru-RU" dirty="0" smtClean="0"/>
              <a:t>Жидкое, а не вода.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       </a:t>
            </a:r>
          </a:p>
          <a:p>
            <a:pPr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м(</a:t>
            </a:r>
            <a:r>
              <a:rPr lang="ru-RU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о,а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)локо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админ\Desktop\48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996952"/>
            <a:ext cx="3528392" cy="2323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За кудрявый хохолок</a:t>
            </a:r>
            <a:br>
              <a:rPr lang="ru-RU" dirty="0" smtClean="0"/>
            </a:br>
            <a:r>
              <a:rPr lang="ru-RU" dirty="0" smtClean="0"/>
              <a:t>Лису из норки поволок.</a:t>
            </a:r>
            <a:br>
              <a:rPr lang="ru-RU" dirty="0" smtClean="0"/>
            </a:br>
            <a:r>
              <a:rPr lang="ru-RU" dirty="0" smtClean="0"/>
              <a:t>На ощупь - очень гладкая,</a:t>
            </a:r>
            <a:br>
              <a:rPr lang="ru-RU" dirty="0" smtClean="0"/>
            </a:br>
            <a:r>
              <a:rPr lang="ru-RU" dirty="0" smtClean="0"/>
              <a:t>На вкус - как сахар сладкая.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400" dirty="0" smtClean="0"/>
              <a:t>                               м(</a:t>
            </a:r>
            <a:r>
              <a:rPr lang="ru-RU" sz="4400" dirty="0" err="1" smtClean="0">
                <a:solidFill>
                  <a:srgbClr val="FF0000"/>
                </a:solidFill>
              </a:rPr>
              <a:t>о,а</a:t>
            </a:r>
            <a:r>
              <a:rPr lang="ru-RU" sz="4400" dirty="0" smtClean="0"/>
              <a:t>)</a:t>
            </a:r>
            <a:r>
              <a:rPr lang="ru-RU" sz="4400" dirty="0" err="1" smtClean="0"/>
              <a:t>рковь</a:t>
            </a:r>
            <a:endParaRPr lang="ru-RU" sz="4400" dirty="0" smtClean="0"/>
          </a:p>
          <a:p>
            <a:pPr algn="r">
              <a:buNone/>
            </a:pPr>
            <a:endParaRPr lang="ru-RU" dirty="0"/>
          </a:p>
        </p:txBody>
      </p:sp>
      <p:pic>
        <p:nvPicPr>
          <p:cNvPr id="4098" name="Picture 2" descr="C:\Users\админ\Desktop\carrot-picture-colo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645024"/>
            <a:ext cx="3600400" cy="21985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56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Diseño predeterminado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админ</cp:lastModifiedBy>
  <cp:revision>337</cp:revision>
  <dcterms:created xsi:type="dcterms:W3CDTF">2010-05-23T14:28:12Z</dcterms:created>
  <dcterms:modified xsi:type="dcterms:W3CDTF">2013-11-07T07:49:57Z</dcterms:modified>
</cp:coreProperties>
</file>