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E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4633AA-A650-4556-B962-38457D1D1EE4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79F6A3-2DBC-4B50-B9FA-1BC46E819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628800"/>
            <a:ext cx="587223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СОСТАВНЫЕ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3265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Тема  урока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Устная  работа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836712"/>
            <a:ext cx="81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1. Из предложенных чисел выбрать только натуральные. Что такое натуральное число? Назвать самое маленькое и самое большое натуральное число.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1979712" y="2276872"/>
            <a:ext cx="1440160" cy="108012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83768" y="227687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851920" y="2204864"/>
            <a:ext cx="1584176" cy="1008112"/>
            <a:chOff x="4211960" y="1556792"/>
            <a:chExt cx="1584176" cy="1008112"/>
          </a:xfrm>
        </p:grpSpPr>
        <p:sp>
          <p:nvSpPr>
            <p:cNvPr id="12" name="Облако 11"/>
            <p:cNvSpPr/>
            <p:nvPr/>
          </p:nvSpPr>
          <p:spPr>
            <a:xfrm>
              <a:off x="4211960" y="1700808"/>
              <a:ext cx="1440160" cy="86409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992" y="1556792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31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79712" y="3501008"/>
            <a:ext cx="1584176" cy="1080120"/>
            <a:chOff x="5796136" y="980728"/>
            <a:chExt cx="1584176" cy="1080120"/>
          </a:xfrm>
        </p:grpSpPr>
        <p:sp>
          <p:nvSpPr>
            <p:cNvPr id="15" name="Облако 14"/>
            <p:cNvSpPr/>
            <p:nvPr/>
          </p:nvSpPr>
          <p:spPr>
            <a:xfrm>
              <a:off x="5796136" y="1052736"/>
              <a:ext cx="1512168" cy="1008112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4168" y="98072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26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Облако 17"/>
          <p:cNvSpPr/>
          <p:nvPr/>
        </p:nvSpPr>
        <p:spPr>
          <a:xfrm>
            <a:off x="5580112" y="3501008"/>
            <a:ext cx="1512168" cy="93610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40152" y="335699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868144" y="4725144"/>
            <a:ext cx="1368152" cy="1080120"/>
            <a:chOff x="7308304" y="1628800"/>
            <a:chExt cx="1368152" cy="1080120"/>
          </a:xfrm>
        </p:grpSpPr>
        <p:sp>
          <p:nvSpPr>
            <p:cNvPr id="21" name="Облако 20"/>
            <p:cNvSpPr/>
            <p:nvPr/>
          </p:nvSpPr>
          <p:spPr>
            <a:xfrm>
              <a:off x="7308304" y="1772816"/>
              <a:ext cx="1368152" cy="936104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0352" y="1628800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Облако 22"/>
          <p:cNvSpPr/>
          <p:nvPr/>
        </p:nvSpPr>
        <p:spPr>
          <a:xfrm>
            <a:off x="5652120" y="2348880"/>
            <a:ext cx="1512168" cy="93610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3851920" y="3645024"/>
            <a:ext cx="1512168" cy="93610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923928" y="4869160"/>
            <a:ext cx="1512168" cy="93610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2051720" y="4941168"/>
            <a:ext cx="1512168" cy="93610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427984" y="486916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364502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555776" y="4941168"/>
            <a:ext cx="576064" cy="954107"/>
            <a:chOff x="2555776" y="4941168"/>
            <a:chExt cx="576064" cy="954107"/>
          </a:xfrm>
        </p:grpSpPr>
        <p:sp>
          <p:nvSpPr>
            <p:cNvPr id="27" name="TextBox 26"/>
            <p:cNvSpPr txBox="1"/>
            <p:nvPr/>
          </p:nvSpPr>
          <p:spPr>
            <a:xfrm>
              <a:off x="2555776" y="4941168"/>
              <a:ext cx="576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</a:p>
            <a:p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555776" y="5445224"/>
              <a:ext cx="28803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6228184" y="2348880"/>
            <a:ext cx="576064" cy="954107"/>
            <a:chOff x="2555776" y="4941168"/>
            <a:chExt cx="576064" cy="954107"/>
          </a:xfrm>
        </p:grpSpPr>
        <p:sp>
          <p:nvSpPr>
            <p:cNvPr id="36" name="TextBox 35"/>
            <p:cNvSpPr txBox="1"/>
            <p:nvPr/>
          </p:nvSpPr>
          <p:spPr>
            <a:xfrm>
              <a:off x="2555776" y="4941168"/>
              <a:ext cx="576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</a:p>
            <a:p>
              <a:r>
                <a:rPr lang="ru-RU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endParaRPr lang="ru-RU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2555776" y="5445224"/>
              <a:ext cx="288032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043608" y="5903893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2. Что такое делитель числа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 ?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80" t="66670" r="3471"/>
          <a:stretch>
            <a:fillRect/>
          </a:stretch>
        </p:blipFill>
        <p:spPr bwMode="auto">
          <a:xfrm>
            <a:off x="1043608" y="5805264"/>
            <a:ext cx="81003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32656"/>
            <a:ext cx="1472952" cy="14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Найдите  все  делители  чисел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43808" y="1988840"/>
            <a:ext cx="576064" cy="936104"/>
            <a:chOff x="2843808" y="1988840"/>
            <a:chExt cx="576064" cy="936104"/>
          </a:xfrm>
        </p:grpSpPr>
        <p:sp>
          <p:nvSpPr>
            <p:cNvPr id="14" name="Полилиния 13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2000" y="2564904"/>
            <a:ext cx="576064" cy="936104"/>
            <a:chOff x="2843808" y="1988840"/>
            <a:chExt cx="576064" cy="936104"/>
          </a:xfrm>
        </p:grpSpPr>
        <p:sp>
          <p:nvSpPr>
            <p:cNvPr id="19" name="Полилиния 18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884368" y="2924944"/>
            <a:ext cx="576064" cy="936104"/>
            <a:chOff x="2843808" y="1988840"/>
            <a:chExt cx="576064" cy="936104"/>
          </a:xfrm>
        </p:grpSpPr>
        <p:sp>
          <p:nvSpPr>
            <p:cNvPr id="22" name="Полилиния 21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12160" y="2060848"/>
            <a:ext cx="576064" cy="936104"/>
            <a:chOff x="2843808" y="1988840"/>
            <a:chExt cx="576064" cy="936104"/>
          </a:xfrm>
        </p:grpSpPr>
        <p:sp>
          <p:nvSpPr>
            <p:cNvPr id="25" name="Полилиния 24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59632" y="2924944"/>
            <a:ext cx="576064" cy="936104"/>
            <a:chOff x="2843808" y="1988840"/>
            <a:chExt cx="576064" cy="936104"/>
          </a:xfrm>
        </p:grpSpPr>
        <p:sp>
          <p:nvSpPr>
            <p:cNvPr id="28" name="Полилиния 27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835696" y="3356992"/>
            <a:ext cx="576064" cy="936104"/>
            <a:chOff x="2843808" y="1988840"/>
            <a:chExt cx="576064" cy="936104"/>
          </a:xfrm>
        </p:grpSpPr>
        <p:sp>
          <p:nvSpPr>
            <p:cNvPr id="31" name="Полилиния 30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347864" y="2636912"/>
            <a:ext cx="576064" cy="936104"/>
            <a:chOff x="2843808" y="1988840"/>
            <a:chExt cx="576064" cy="936104"/>
          </a:xfrm>
        </p:grpSpPr>
        <p:sp>
          <p:nvSpPr>
            <p:cNvPr id="34" name="Полилиния 33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43808" y="3212976"/>
            <a:ext cx="576064" cy="936104"/>
            <a:chOff x="2843808" y="1988840"/>
            <a:chExt cx="576064" cy="936104"/>
          </a:xfrm>
        </p:grpSpPr>
        <p:sp>
          <p:nvSpPr>
            <p:cNvPr id="37" name="Полилиния 36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347864" y="3933056"/>
            <a:ext cx="576064" cy="936104"/>
            <a:chOff x="2843808" y="1988840"/>
            <a:chExt cx="576064" cy="936104"/>
          </a:xfrm>
        </p:grpSpPr>
        <p:sp>
          <p:nvSpPr>
            <p:cNvPr id="40" name="Полилиния 39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71800" y="4293096"/>
            <a:ext cx="576064" cy="936104"/>
            <a:chOff x="2843808" y="1988840"/>
            <a:chExt cx="576064" cy="936104"/>
          </a:xfrm>
        </p:grpSpPr>
        <p:sp>
          <p:nvSpPr>
            <p:cNvPr id="43" name="Полилиния 42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275856" y="4941168"/>
            <a:ext cx="648072" cy="955268"/>
            <a:chOff x="2843808" y="1988840"/>
            <a:chExt cx="648072" cy="955268"/>
          </a:xfrm>
        </p:grpSpPr>
        <p:sp>
          <p:nvSpPr>
            <p:cNvPr id="46" name="Полилиния 45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15816" y="242088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12</a:t>
              </a:r>
              <a:endParaRPr lang="ru-RU" sz="2800" b="1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012160" y="3212976"/>
            <a:ext cx="648072" cy="936104"/>
            <a:chOff x="2843808" y="1988840"/>
            <a:chExt cx="648072" cy="936104"/>
          </a:xfrm>
        </p:grpSpPr>
        <p:sp>
          <p:nvSpPr>
            <p:cNvPr id="49" name="Полилиния 48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43808" y="227687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13</a:t>
              </a:r>
              <a:endParaRPr lang="ru-RU" sz="36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588224" y="2636912"/>
            <a:ext cx="576064" cy="936104"/>
            <a:chOff x="2843808" y="1988840"/>
            <a:chExt cx="576064" cy="936104"/>
          </a:xfrm>
        </p:grpSpPr>
        <p:sp>
          <p:nvSpPr>
            <p:cNvPr id="52" name="Полилиния 51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15816" y="220486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932040" y="3717032"/>
            <a:ext cx="576064" cy="936104"/>
            <a:chOff x="2843808" y="1988840"/>
            <a:chExt cx="576064" cy="936104"/>
          </a:xfrm>
        </p:grpSpPr>
        <p:sp>
          <p:nvSpPr>
            <p:cNvPr id="55" name="Полилиния 54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43808" y="227687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31</a:t>
              </a:r>
              <a:endParaRPr lang="ru-RU" sz="2800" b="1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444208" y="4149080"/>
            <a:ext cx="648072" cy="944815"/>
            <a:chOff x="2843808" y="1988840"/>
            <a:chExt cx="648072" cy="944815"/>
          </a:xfrm>
        </p:grpSpPr>
        <p:sp>
          <p:nvSpPr>
            <p:cNvPr id="58" name="Полилиния 57"/>
            <p:cNvSpPr/>
            <p:nvPr/>
          </p:nvSpPr>
          <p:spPr>
            <a:xfrm>
              <a:off x="2843808" y="1988840"/>
              <a:ext cx="576064" cy="93610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3808" y="2348880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26</a:t>
              </a:r>
              <a:endParaRPr lang="ru-RU" sz="3200" b="1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1043608" y="1844824"/>
            <a:ext cx="1440160" cy="1080120"/>
            <a:chOff x="1043608" y="1844824"/>
            <a:chExt cx="1440160" cy="1080120"/>
          </a:xfrm>
        </p:grpSpPr>
        <p:sp>
          <p:nvSpPr>
            <p:cNvPr id="8" name="Облако 7"/>
            <p:cNvSpPr/>
            <p:nvPr/>
          </p:nvSpPr>
          <p:spPr>
            <a:xfrm>
              <a:off x="1043608" y="1844824"/>
              <a:ext cx="1440160" cy="1080120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47664" y="184482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7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627784" y="908720"/>
            <a:ext cx="1512168" cy="1080120"/>
            <a:chOff x="2627784" y="908720"/>
            <a:chExt cx="1512168" cy="1080120"/>
          </a:xfrm>
        </p:grpSpPr>
        <p:sp>
          <p:nvSpPr>
            <p:cNvPr id="9" name="Облако 8"/>
            <p:cNvSpPr/>
            <p:nvPr/>
          </p:nvSpPr>
          <p:spPr>
            <a:xfrm>
              <a:off x="2627784" y="1052736"/>
              <a:ext cx="1512168" cy="936104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87824" y="908720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12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211960" y="1556792"/>
            <a:ext cx="1584176" cy="1008112"/>
            <a:chOff x="4211960" y="1556792"/>
            <a:chExt cx="1584176" cy="1008112"/>
          </a:xfrm>
        </p:grpSpPr>
        <p:sp>
          <p:nvSpPr>
            <p:cNvPr id="10" name="Облако 9"/>
            <p:cNvSpPr/>
            <p:nvPr/>
          </p:nvSpPr>
          <p:spPr>
            <a:xfrm>
              <a:off x="4211960" y="1700808"/>
              <a:ext cx="1440160" cy="86409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9992" y="1556792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31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796136" y="980728"/>
            <a:ext cx="1584176" cy="1080120"/>
            <a:chOff x="5796136" y="980728"/>
            <a:chExt cx="1584176" cy="1080120"/>
          </a:xfrm>
        </p:grpSpPr>
        <p:sp>
          <p:nvSpPr>
            <p:cNvPr id="11" name="Облако 10"/>
            <p:cNvSpPr/>
            <p:nvPr/>
          </p:nvSpPr>
          <p:spPr>
            <a:xfrm>
              <a:off x="5796136" y="1052736"/>
              <a:ext cx="1512168" cy="1008112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84168" y="980728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26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308304" y="1628800"/>
            <a:ext cx="1368152" cy="1080120"/>
            <a:chOff x="7308304" y="1628800"/>
            <a:chExt cx="1368152" cy="1080120"/>
          </a:xfrm>
        </p:grpSpPr>
        <p:sp>
          <p:nvSpPr>
            <p:cNvPr id="12" name="Облако 11"/>
            <p:cNvSpPr/>
            <p:nvPr/>
          </p:nvSpPr>
          <p:spPr>
            <a:xfrm>
              <a:off x="7308304" y="1772816"/>
              <a:ext cx="1368152" cy="936104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40352" y="1628800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Поделить числа  7, 12, 31, 26 ,1  на  группы 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115616" y="980728"/>
            <a:ext cx="2520280" cy="1368152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779912" y="1052736"/>
            <a:ext cx="2664296" cy="144016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660232" y="980728"/>
            <a:ext cx="2232248" cy="144016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19675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простые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14127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составные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47664" y="2276872"/>
            <a:ext cx="792088" cy="1368152"/>
            <a:chOff x="1907704" y="4077072"/>
            <a:chExt cx="936104" cy="1296144"/>
          </a:xfrm>
        </p:grpSpPr>
        <p:sp>
          <p:nvSpPr>
            <p:cNvPr id="14" name="Полилиния 13"/>
            <p:cNvSpPr/>
            <p:nvPr/>
          </p:nvSpPr>
          <p:spPr>
            <a:xfrm>
              <a:off x="1907704" y="4077072"/>
              <a:ext cx="936104" cy="129614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1720" y="43651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7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83768" y="2708920"/>
            <a:ext cx="1296144" cy="1296144"/>
            <a:chOff x="1907704" y="4077072"/>
            <a:chExt cx="1296144" cy="1296144"/>
          </a:xfrm>
        </p:grpSpPr>
        <p:sp>
          <p:nvSpPr>
            <p:cNvPr id="18" name="Полилиния 17"/>
            <p:cNvSpPr/>
            <p:nvPr/>
          </p:nvSpPr>
          <p:spPr>
            <a:xfrm>
              <a:off x="1907704" y="4077072"/>
              <a:ext cx="936104" cy="129614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07704" y="4365104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31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292080" y="2564904"/>
            <a:ext cx="1152128" cy="1296144"/>
            <a:chOff x="1907704" y="4077072"/>
            <a:chExt cx="1152128" cy="1296144"/>
          </a:xfrm>
        </p:grpSpPr>
        <p:sp>
          <p:nvSpPr>
            <p:cNvPr id="21" name="Полилиния 20"/>
            <p:cNvSpPr/>
            <p:nvPr/>
          </p:nvSpPr>
          <p:spPr>
            <a:xfrm>
              <a:off x="1907704" y="4077072"/>
              <a:ext cx="936104" cy="129614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7704" y="4437112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26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067944" y="2564904"/>
            <a:ext cx="1296144" cy="1355378"/>
            <a:chOff x="1907704" y="3501008"/>
            <a:chExt cx="1296144" cy="1355378"/>
          </a:xfrm>
        </p:grpSpPr>
        <p:sp>
          <p:nvSpPr>
            <p:cNvPr id="24" name="Полилиния 23"/>
            <p:cNvSpPr/>
            <p:nvPr/>
          </p:nvSpPr>
          <p:spPr>
            <a:xfrm>
              <a:off x="1907704" y="3501008"/>
              <a:ext cx="936104" cy="129614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7704" y="3933056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12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596336" y="2420888"/>
            <a:ext cx="936104" cy="1296144"/>
            <a:chOff x="1907704" y="4077072"/>
            <a:chExt cx="936104" cy="1296144"/>
          </a:xfrm>
        </p:grpSpPr>
        <p:sp>
          <p:nvSpPr>
            <p:cNvPr id="27" name="Полилиния 26"/>
            <p:cNvSpPr/>
            <p:nvPr/>
          </p:nvSpPr>
          <p:spPr>
            <a:xfrm>
              <a:off x="1907704" y="4077072"/>
              <a:ext cx="936104" cy="1296144"/>
            </a:xfrm>
            <a:custGeom>
              <a:avLst/>
              <a:gdLst>
                <a:gd name="connsiteX0" fmla="*/ 339212 w 983226"/>
                <a:gd name="connsiteY0" fmla="*/ 196644 h 1718186"/>
                <a:gd name="connsiteX1" fmla="*/ 14748 w 983226"/>
                <a:gd name="connsiteY1" fmla="*/ 1184786 h 1718186"/>
                <a:gd name="connsiteX2" fmla="*/ 250722 w 983226"/>
                <a:gd name="connsiteY2" fmla="*/ 1641986 h 1718186"/>
                <a:gd name="connsiteX3" fmla="*/ 825909 w 983226"/>
                <a:gd name="connsiteY3" fmla="*/ 1641986 h 1718186"/>
                <a:gd name="connsiteX4" fmla="*/ 958645 w 983226"/>
                <a:gd name="connsiteY4" fmla="*/ 1347019 h 1718186"/>
                <a:gd name="connsiteX5" fmla="*/ 678425 w 983226"/>
                <a:gd name="connsiteY5" fmla="*/ 491612 h 1718186"/>
                <a:gd name="connsiteX6" fmla="*/ 368709 w 983226"/>
                <a:gd name="connsiteY6" fmla="*/ 49161 h 1718186"/>
                <a:gd name="connsiteX7" fmla="*/ 339212 w 983226"/>
                <a:gd name="connsiteY7" fmla="*/ 196644 h 171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3226" h="1718186">
                  <a:moveTo>
                    <a:pt x="339212" y="196644"/>
                  </a:moveTo>
                  <a:cubicBezTo>
                    <a:pt x="280219" y="385915"/>
                    <a:pt x="29496" y="943896"/>
                    <a:pt x="14748" y="1184786"/>
                  </a:cubicBezTo>
                  <a:cubicBezTo>
                    <a:pt x="0" y="1425676"/>
                    <a:pt x="115529" y="1565786"/>
                    <a:pt x="250722" y="1641986"/>
                  </a:cubicBezTo>
                  <a:cubicBezTo>
                    <a:pt x="385915" y="1718186"/>
                    <a:pt x="707922" y="1691147"/>
                    <a:pt x="825909" y="1641986"/>
                  </a:cubicBezTo>
                  <a:cubicBezTo>
                    <a:pt x="943896" y="1592825"/>
                    <a:pt x="983226" y="1538748"/>
                    <a:pt x="958645" y="1347019"/>
                  </a:cubicBezTo>
                  <a:cubicBezTo>
                    <a:pt x="934064" y="1155290"/>
                    <a:pt x="776748" y="707922"/>
                    <a:pt x="678425" y="491612"/>
                  </a:cubicBezTo>
                  <a:cubicBezTo>
                    <a:pt x="580102" y="275302"/>
                    <a:pt x="422786" y="98322"/>
                    <a:pt x="368709" y="49161"/>
                  </a:cubicBezTo>
                  <a:cubicBezTo>
                    <a:pt x="314632" y="0"/>
                    <a:pt x="398205" y="7373"/>
                    <a:pt x="339212" y="196644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720" y="4365104"/>
              <a:ext cx="576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accent5">
                      <a:lumMod val="50000"/>
                    </a:schemeClr>
                  </a:solidFill>
                </a:rPr>
                <a:t>1</a:t>
              </a:r>
              <a:endParaRPr lang="ru-RU" sz="5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7624" y="4725144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 Число, которое имеет два делителя - само себя и 1, называется простым числом.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Натуральные числа, имеющие более двух делителей, называются составными.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31640" y="4005064"/>
            <a:ext cx="729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u="sng" dirty="0">
                <a:solidFill>
                  <a:srgbClr val="738AC8">
                    <a:lumMod val="75000"/>
                  </a:srgbClr>
                </a:solidFill>
                <a:latin typeface="Monotype Corsiva" pitchFamily="66" charset="0"/>
              </a:rPr>
              <a:t>Запиши определения самостоятельно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Конструирование</a:t>
            </a:r>
            <a:endParaRPr lang="ru-RU" sz="5400" b="1" dirty="0">
              <a:solidFill>
                <a:schemeClr val="bg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908720"/>
            <a:ext cx="6336704" cy="3434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509120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Приехал грузовик с кирпичиками.  Какие   числа – кирпичики  в грузовике?  Из чисел-кирпичиков будем  конструировать другие числа.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Возьмите  три  числа –кирпичика   2, 5, 7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найдите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их произведение.   </a:t>
            </a:r>
          </a:p>
        </p:txBody>
      </p:sp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04328"/>
            <a:ext cx="3419872" cy="185367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475656" y="1268760"/>
            <a:ext cx="6315000" cy="995338"/>
            <a:chOff x="1475656" y="1268760"/>
            <a:chExt cx="6315000" cy="9953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75656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9872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64088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множение 8"/>
            <p:cNvSpPr/>
            <p:nvPr/>
          </p:nvSpPr>
          <p:spPr>
            <a:xfrm>
              <a:off x="2915816" y="1412776"/>
              <a:ext cx="576064" cy="64807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множение 9"/>
            <p:cNvSpPr/>
            <p:nvPr/>
          </p:nvSpPr>
          <p:spPr>
            <a:xfrm>
              <a:off x="4860032" y="1484784"/>
              <a:ext cx="576064" cy="64807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6876256" y="1340768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126876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8144" y="1340768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95936" y="126876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84368" y="126876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2492896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Какое число получилось составное или простое?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3284984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Возьмите  два  числа –кирпичика   11, 2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найдите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их произведение  так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339752" y="4293096"/>
            <a:ext cx="5616624" cy="995338"/>
            <a:chOff x="1475656" y="1178275"/>
            <a:chExt cx="6315000" cy="125074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475656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19872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4088" y="1412776"/>
              <a:ext cx="1512168" cy="792088"/>
            </a:xfrm>
            <a:prstGeom prst="rect">
              <a:avLst/>
            </a:prstGeom>
            <a:solidFill>
              <a:srgbClr val="AE4E18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множение 22"/>
            <p:cNvSpPr/>
            <p:nvPr/>
          </p:nvSpPr>
          <p:spPr>
            <a:xfrm>
              <a:off x="2915816" y="1412776"/>
              <a:ext cx="576064" cy="64807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Умножение 23"/>
            <p:cNvSpPr/>
            <p:nvPr/>
          </p:nvSpPr>
          <p:spPr>
            <a:xfrm>
              <a:off x="4860032" y="1484784"/>
              <a:ext cx="576064" cy="64807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 24"/>
            <p:cNvSpPr/>
            <p:nvPr/>
          </p:nvSpPr>
          <p:spPr>
            <a:xfrm>
              <a:off x="6876256" y="1340768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79712" y="126876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85656" y="1178275"/>
              <a:ext cx="1274819" cy="116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95936" y="1268760"/>
              <a:ext cx="504056" cy="116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56376" y="4293096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5373216"/>
            <a:ext cx="532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Какое число получилось составное или простое?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35696" y="404664"/>
            <a:ext cx="2304256" cy="2664296"/>
            <a:chOff x="1835696" y="476672"/>
            <a:chExt cx="2304256" cy="26642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95736" y="1340768"/>
              <a:ext cx="1656184" cy="1800200"/>
            </a:xfrm>
            <a:prstGeom prst="rect">
              <a:avLst/>
            </a:prstGeom>
            <a:blipFill dpi="0" rotWithShape="1">
              <a:blip r:embed="rId2" cstate="print">
                <a:alphaModFix amt="76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1835696" y="476672"/>
              <a:ext cx="2304256" cy="864096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68144" y="332656"/>
            <a:ext cx="2304256" cy="2664296"/>
            <a:chOff x="1835696" y="476672"/>
            <a:chExt cx="2304256" cy="26642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95736" y="1340768"/>
              <a:ext cx="1656184" cy="1800200"/>
            </a:xfrm>
            <a:prstGeom prst="rect">
              <a:avLst/>
            </a:prstGeom>
            <a:blipFill dpi="0" rotWithShape="1">
              <a:blip r:embed="rId2" cstate="print">
                <a:alphaModFix amt="76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1835696" y="476672"/>
              <a:ext cx="2304256" cy="864096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44208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043608" y="1628800"/>
            <a:ext cx="4176464" cy="4307706"/>
            <a:chOff x="1043608" y="1628800"/>
            <a:chExt cx="4176464" cy="4307706"/>
          </a:xfrm>
        </p:grpSpPr>
        <p:sp>
          <p:nvSpPr>
            <p:cNvPr id="11" name="TextBox 10"/>
            <p:cNvSpPr txBox="1"/>
            <p:nvPr/>
          </p:nvSpPr>
          <p:spPr>
            <a:xfrm>
              <a:off x="2195736" y="1628800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7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475656" y="3212976"/>
              <a:ext cx="2952328" cy="1427386"/>
              <a:chOff x="1475656" y="3212976"/>
              <a:chExt cx="2952328" cy="142738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2267744" y="3212976"/>
                <a:ext cx="36004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419872" y="3212976"/>
                <a:ext cx="279648" cy="639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475656" y="3717032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5856" y="3717032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1043608" y="4437112"/>
              <a:ext cx="4176464" cy="1499394"/>
              <a:chOff x="1043608" y="4437112"/>
              <a:chExt cx="4176464" cy="149939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43608" y="5013176"/>
                <a:ext cx="5760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79712" y="4941168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59832" y="5013176"/>
                <a:ext cx="6480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67944" y="4941168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H="1">
                <a:off x="1475656" y="4437112"/>
                <a:ext cx="36004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flipH="1">
                <a:off x="3347864" y="4509120"/>
                <a:ext cx="360040" cy="6480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>
                <a:off x="2051720" y="4437112"/>
                <a:ext cx="279648" cy="639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3923928" y="4509120"/>
                <a:ext cx="279648" cy="6396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Группа 54"/>
          <p:cNvGrpSpPr/>
          <p:nvPr/>
        </p:nvGrpSpPr>
        <p:grpSpPr>
          <a:xfrm>
            <a:off x="5652120" y="3068960"/>
            <a:ext cx="2808312" cy="1427386"/>
            <a:chOff x="5652120" y="3068960"/>
            <a:chExt cx="2808312" cy="1427386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7452320" y="3068960"/>
              <a:ext cx="279648" cy="639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6372200" y="3068960"/>
              <a:ext cx="360040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52120" y="3573016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08304" y="3501008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46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516216" y="4221088"/>
            <a:ext cx="2376264" cy="1427386"/>
            <a:chOff x="6516216" y="4221088"/>
            <a:chExt cx="2376264" cy="1427386"/>
          </a:xfrm>
        </p:grpSpPr>
        <p:cxnSp>
          <p:nvCxnSpPr>
            <p:cNvPr id="33" name="Прямая со стрелкой 32"/>
            <p:cNvCxnSpPr/>
            <p:nvPr/>
          </p:nvCxnSpPr>
          <p:spPr>
            <a:xfrm flipH="1">
              <a:off x="7092280" y="4221088"/>
              <a:ext cx="360040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7884368" y="4221088"/>
              <a:ext cx="279648" cy="6396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16216" y="4725144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40352" y="4581128"/>
              <a:ext cx="1152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115616" y="5877272"/>
            <a:ext cx="3816424" cy="720080"/>
            <a:chOff x="1115616" y="5877272"/>
            <a:chExt cx="3816424" cy="72008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115616" y="5877272"/>
              <a:ext cx="381642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87624" y="5949280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100 = 2    2    5    5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Блок-схема: узел 50"/>
            <p:cNvSpPr/>
            <p:nvPr/>
          </p:nvSpPr>
          <p:spPr>
            <a:xfrm flipH="1">
              <a:off x="2699792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Блок-схема: узел 51"/>
            <p:cNvSpPr/>
            <p:nvPr/>
          </p:nvSpPr>
          <p:spPr>
            <a:xfrm flipH="1">
              <a:off x="3923928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 flipH="1">
              <a:off x="3275856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012160" y="5805264"/>
            <a:ext cx="2952328" cy="720080"/>
            <a:chOff x="1115616" y="5877272"/>
            <a:chExt cx="3816424" cy="72008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115616" y="5877272"/>
              <a:ext cx="381642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87624" y="5949280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92 = 2    2    23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Блок-схема: узел 59"/>
            <p:cNvSpPr/>
            <p:nvPr/>
          </p:nvSpPr>
          <p:spPr>
            <a:xfrm flipH="1">
              <a:off x="2812195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/>
            <p:nvPr/>
          </p:nvSpPr>
          <p:spPr>
            <a:xfrm flipH="1">
              <a:off x="3649947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683568" y="188640"/>
            <a:ext cx="4896544" cy="5328592"/>
            <a:chOff x="755576" y="548680"/>
            <a:chExt cx="4320480" cy="5871557"/>
          </a:xfrm>
        </p:grpSpPr>
        <p:sp>
          <p:nvSpPr>
            <p:cNvPr id="21" name="TextBox 20"/>
            <p:cNvSpPr txBox="1"/>
            <p:nvPr/>
          </p:nvSpPr>
          <p:spPr>
            <a:xfrm>
              <a:off x="1691680" y="548680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b="1" dirty="0" smtClean="0"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ru-RU" sz="7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26"/>
            <p:cNvGrpSpPr/>
            <p:nvPr/>
          </p:nvGrpSpPr>
          <p:grpSpPr>
            <a:xfrm>
              <a:off x="971600" y="1700808"/>
              <a:ext cx="3384376" cy="1355378"/>
              <a:chOff x="1475656" y="2780928"/>
              <a:chExt cx="3384376" cy="1355378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483768" y="2780928"/>
                <a:ext cx="216024" cy="4320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>
                <a:off x="3563888" y="2780928"/>
                <a:ext cx="216024" cy="360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475656" y="3212976"/>
                <a:ext cx="1656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500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07904" y="3140968"/>
                <a:ext cx="11521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Группа 27"/>
            <p:cNvGrpSpPr/>
            <p:nvPr/>
          </p:nvGrpSpPr>
          <p:grpSpPr>
            <a:xfrm>
              <a:off x="755576" y="2852936"/>
              <a:ext cx="4320480" cy="2001708"/>
              <a:chOff x="1259632" y="3933056"/>
              <a:chExt cx="4320480" cy="200170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59632" y="4365104"/>
                <a:ext cx="5760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5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07704" y="4365104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itchFamily="18" charset="0"/>
                    <a:cs typeface="Times New Roman" pitchFamily="18" charset="0"/>
                  </a:rPr>
                  <a:t>250</a:t>
                </a:r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19872" y="4365104"/>
                <a:ext cx="6480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27984" y="4365104"/>
                <a:ext cx="115212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endParaRPr lang="ru-RU" sz="4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1691680" y="4005064"/>
                <a:ext cx="216024" cy="5040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 flipH="1">
                <a:off x="3707904" y="3933056"/>
                <a:ext cx="288032" cy="5040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2267744" y="4005064"/>
                <a:ext cx="144016" cy="4320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4355976" y="3933056"/>
                <a:ext cx="288032" cy="4320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 стрелкой 41"/>
            <p:cNvCxnSpPr/>
            <p:nvPr/>
          </p:nvCxnSpPr>
          <p:spPr>
            <a:xfrm>
              <a:off x="2267744" y="4005064"/>
              <a:ext cx="144016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H="1">
              <a:off x="1547664" y="4005064"/>
              <a:ext cx="216024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187624" y="450912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5736" y="4509120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75656" y="5517232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584" y="5589240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23728" y="5517232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43808" y="5517232"/>
              <a:ext cx="64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 flipH="1">
              <a:off x="2267745" y="5309402"/>
              <a:ext cx="139780" cy="3518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H="1">
              <a:off x="1115617" y="5309402"/>
              <a:ext cx="211788" cy="3518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1708623" y="5230057"/>
              <a:ext cx="127073" cy="3591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2843808" y="5229200"/>
              <a:ext cx="144016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1115616" y="5877272"/>
            <a:ext cx="3168352" cy="720080"/>
            <a:chOff x="1115616" y="5877272"/>
            <a:chExt cx="3816424" cy="72008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115616" y="5877272"/>
              <a:ext cx="381642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87624" y="5949280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2000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5</a:t>
              </a:r>
              <a:r>
                <a:rPr lang="ru-RU" sz="3200" baseline="30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Блок-схема: узел 60"/>
            <p:cNvSpPr/>
            <p:nvPr/>
          </p:nvSpPr>
          <p:spPr>
            <a:xfrm flipH="1">
              <a:off x="3298768" y="6237312"/>
              <a:ext cx="72008" cy="7200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283968" y="548680"/>
            <a:ext cx="4644008" cy="4536504"/>
            <a:chOff x="4283968" y="548680"/>
            <a:chExt cx="4644008" cy="4536504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4716016" y="548680"/>
              <a:ext cx="4032448" cy="4307706"/>
              <a:chOff x="4716016" y="548680"/>
              <a:chExt cx="4032448" cy="430770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4716016" y="548680"/>
                <a:ext cx="3528392" cy="4307706"/>
                <a:chOff x="1043608" y="1628800"/>
                <a:chExt cx="3528392" cy="43077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195736" y="1628800"/>
                  <a:ext cx="23762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7200" b="1" dirty="0" smtClean="0">
                      <a:latin typeface="Times New Roman" pitchFamily="18" charset="0"/>
                      <a:cs typeface="Times New Roman" pitchFamily="18" charset="0"/>
                    </a:rPr>
                    <a:t>1999</a:t>
                  </a:r>
                  <a:endParaRPr lang="ru-RU" sz="7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Группа 27"/>
                <p:cNvGrpSpPr/>
                <p:nvPr/>
              </p:nvGrpSpPr>
              <p:grpSpPr>
                <a:xfrm>
                  <a:off x="1043608" y="4941168"/>
                  <a:ext cx="1584176" cy="995338"/>
                  <a:chOff x="1043608" y="4941168"/>
                  <a:chExt cx="1584176" cy="995338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43608" y="5013176"/>
                    <a:ext cx="576064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5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979712" y="4941168"/>
                    <a:ext cx="648072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5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64" name="TextBox 63"/>
              <p:cNvSpPr txBox="1"/>
              <p:nvPr/>
            </p:nvSpPr>
            <p:spPr>
              <a:xfrm>
                <a:off x="5652120" y="1988840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/>
                  <a:t>Простое число</a:t>
                </a:r>
                <a:endParaRPr lang="ru-RU" sz="2400" b="1" dirty="0"/>
              </a:p>
            </p:txBody>
          </p:sp>
          <p:cxnSp>
            <p:nvCxnSpPr>
              <p:cNvPr id="65" name="Прямая со стрелкой 64"/>
              <p:cNvCxnSpPr/>
              <p:nvPr/>
            </p:nvCxnSpPr>
            <p:spPr>
              <a:xfrm>
                <a:off x="7020272" y="1628800"/>
                <a:ext cx="72008" cy="4320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Рисунок 66"/>
            <p:cNvPicPr/>
            <p:nvPr/>
          </p:nvPicPr>
          <p:blipFill>
            <a:blip r:embed="rId2" cstate="print"/>
            <a:srcRect l="71192" t="66382" r="9086" b="25641"/>
            <a:stretch>
              <a:fillRect/>
            </a:stretch>
          </p:blipFill>
          <p:spPr bwMode="auto">
            <a:xfrm>
              <a:off x="4283968" y="3717032"/>
              <a:ext cx="4644008" cy="136815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ysClr val="windowText" lastClr="000000"/>
      </a:dk1>
      <a:lt1>
        <a:srgbClr val="BDC8D4"/>
      </a:lt1>
      <a:dk2>
        <a:srgbClr val="4E5B6F"/>
      </a:dk2>
      <a:lt2>
        <a:srgbClr val="AAB8DE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554</TotalTime>
  <Words>241</Words>
  <Application>Microsoft Office PowerPoint</Application>
  <PresentationFormat>Экран (4:3)</PresentationFormat>
  <Paragraphs>97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55</cp:revision>
  <dcterms:created xsi:type="dcterms:W3CDTF">2011-12-11T06:11:59Z</dcterms:created>
  <dcterms:modified xsi:type="dcterms:W3CDTF">2012-01-08T11:55:16Z</dcterms:modified>
</cp:coreProperties>
</file>