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65" r:id="rId2"/>
    <p:sldId id="266" r:id="rId3"/>
    <p:sldId id="262" r:id="rId4"/>
    <p:sldId id="263" r:id="rId5"/>
    <p:sldId id="257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74765-7F1A-4448-B983-47CC3EC616AA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565C1-6B76-4A3C-8AB8-6C6688FC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http://samarjan.kloop.kg/</a:t>
            </a: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77A26-F6ED-49EE-B7A7-ABF28B5C6C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D40E9-20B9-4FD0-8D87-CF9E9FEF2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&#1050;&#1086;&#1085;&#1082;&#1091;&#1088;&#1089;%20&#1091;&#1095;&#1080;&#1090;&#1077;&#1083;&#1100;%20&#1075;&#1086;&#1076;&#1072;\&#1080;&#1090;&#1086;&#1075;&#1086;&#1074;&#1099;&#1081;%20&#1074;&#1072;&#1088;&#1080;&#1072;&#1085;&#1090;\&#1055;&#1088;&#1080;&#1088;&#1086;&#1076;&#1085;&#1072;&#1103;%20&#1044;&#1054;&#1041;&#1056;&#1054;&#1058;&#1040;%20&#1056;&#1059;&#1057;&#1054;&#1042;...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6;&#1086;&#1082;&#1091;&#1084;&#1077;&#1085;&#1090;&#1099;\&#1046;&#1080;&#1079;&#1085;&#1100;%20&#1076;&#1072;&#1085;&#1072;%20&#1085;&#1072;%20&#1076;&#1086;&#1073;&#1088;&#1099;&#1077;%20&#1076;&#1077;&#1083;&#1072;\07%20&#1044;&#1086;&#1088;&#1086;&#1078;&#1082;&#1072;%207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27584" y="2060848"/>
            <a:ext cx="77768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Жизнь дана на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добрые дела!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риродная ДОБРОТА РУСОВ..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516688" cy="4228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Downloads\cute-baby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80728"/>
            <a:ext cx="3840427" cy="2880320"/>
          </a:xfrm>
          <a:prstGeom prst="rect">
            <a:avLst/>
          </a:prstGeom>
          <a:noFill/>
        </p:spPr>
      </p:pic>
      <p:pic>
        <p:nvPicPr>
          <p:cNvPr id="5" name="07 Дорожка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2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pic>
        <p:nvPicPr>
          <p:cNvPr id="4" name="Picture 2" descr="C:\Users\Admin\Desktop\gru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3140464" cy="4525963"/>
          </a:xfrm>
          <a:prstGeom prst="rect">
            <a:avLst/>
          </a:prstGeom>
          <a:noFill/>
        </p:spPr>
      </p:pic>
      <p:pic>
        <p:nvPicPr>
          <p:cNvPr id="5" name="Picture 3" descr="C:\Users\Admin\Desktop\7006112681701779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8640"/>
            <a:ext cx="4821619" cy="525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475656" y="4797152"/>
            <a:ext cx="1928812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</a:rPr>
              <a:t>Зло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43563" y="4724400"/>
            <a:ext cx="2143125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 ДОБРО</a:t>
            </a:r>
          </a:p>
        </p:txBody>
      </p:sp>
      <p:pic>
        <p:nvPicPr>
          <p:cNvPr id="7" name="Рисунок 2" descr="14128772_1199863013_d29f01a56156925daa22e5e65d52012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661248"/>
            <a:ext cx="1763688" cy="102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огон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17636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Рисунок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graphicFrame>
        <p:nvGraphicFramePr>
          <p:cNvPr id="19" name="Group 28"/>
          <p:cNvGraphicFramePr>
            <a:graphicFrameLocks/>
          </p:cNvGraphicFramePr>
          <p:nvPr/>
        </p:nvGraphicFramePr>
        <p:xfrm>
          <a:off x="457200" y="1600200"/>
          <a:ext cx="8147050" cy="4530725"/>
        </p:xfrm>
        <a:graphic>
          <a:graphicData uri="http://schemas.openxmlformats.org/drawingml/2006/table">
            <a:tbl>
              <a:tblPr/>
              <a:tblGrid>
                <a:gridCol w="8147050"/>
              </a:tblGrid>
              <a:tr h="4530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57188" y="2714625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336600"/>
                </a:solidFill>
                <a:latin typeface="Arial Black" pitchFamily="34" charset="0"/>
              </a:rPr>
              <a:t>Преданность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 rot="-2844894">
            <a:off x="2378869" y="4153694"/>
            <a:ext cx="164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336600"/>
                </a:solidFill>
                <a:latin typeface="Arial Black" pitchFamily="34" charset="0"/>
              </a:rPr>
              <a:t>Ложь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 rot="-2702653">
            <a:off x="1961356" y="4250532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9933"/>
                </a:solidFill>
                <a:latin typeface="Arial Black" pitchFamily="34" charset="0"/>
              </a:rPr>
              <a:t>Правда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 rot="-5400000">
            <a:off x="3721100" y="850900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CC00"/>
                </a:solidFill>
                <a:latin typeface="Arial Black" pitchFamily="34" charset="0"/>
              </a:rPr>
              <a:t>Добро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 rot="-5400000">
            <a:off x="3879850" y="692150"/>
            <a:ext cx="139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660066"/>
                </a:solidFill>
                <a:latin typeface="Arial Black" pitchFamily="34" charset="0"/>
              </a:rPr>
              <a:t>Зло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 rot="5400000">
            <a:off x="3649663" y="492283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CC00FF"/>
                </a:solidFill>
                <a:latin typeface="Arial Black" pitchFamily="34" charset="0"/>
              </a:rPr>
              <a:t>Нежность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857875" y="2571750"/>
            <a:ext cx="267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C0066"/>
                </a:solidFill>
                <a:latin typeface="Arial Black" pitchFamily="34" charset="0"/>
              </a:rPr>
              <a:t>Щедрость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 rot="3314678">
            <a:off x="1952625" y="1125538"/>
            <a:ext cx="200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Arial Black" pitchFamily="34" charset="0"/>
              </a:rPr>
              <a:t>Любовь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 rot="2134279">
            <a:off x="5600700" y="4254500"/>
            <a:ext cx="2289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66"/>
                </a:solidFill>
                <a:latin typeface="Arial Black" pitchFamily="34" charset="0"/>
              </a:rPr>
              <a:t>Грубость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rot="-3527972">
            <a:off x="5027613" y="1046163"/>
            <a:ext cx="2109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Дружба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 rot="2277482">
            <a:off x="5567363" y="4464050"/>
            <a:ext cx="310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6600"/>
                </a:solidFill>
                <a:latin typeface="Arial Black" pitchFamily="34" charset="0"/>
              </a:rPr>
              <a:t>Вежливость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 rot="-3634484">
            <a:off x="4930775" y="1130301"/>
            <a:ext cx="2117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333300"/>
                </a:solidFill>
                <a:latin typeface="Arial Black" pitchFamily="34" charset="0"/>
              </a:rPr>
              <a:t>Вражда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857875" y="2643188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660033"/>
                </a:solidFill>
                <a:latin typeface="Arial Black" pitchFamily="34" charset="0"/>
              </a:rPr>
              <a:t>Жадность</a:t>
            </a:r>
          </a:p>
        </p:txBody>
      </p:sp>
      <p:pic>
        <p:nvPicPr>
          <p:cNvPr id="33" name="Picture 5" descr="8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3116"/>
            <a:ext cx="1870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214282" y="2786058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660033"/>
                </a:solidFill>
                <a:latin typeface="Arial Black" pitchFamily="34" charset="0"/>
              </a:rPr>
              <a:t>Предательство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 rot="5219104">
            <a:off x="3392821" y="4998483"/>
            <a:ext cx="31067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333300"/>
                </a:solidFill>
                <a:latin typeface="Arial Black" pitchFamily="34" charset="0"/>
              </a:rPr>
              <a:t>Жестокость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 rot="3337034">
            <a:off x="1658431" y="977956"/>
            <a:ext cx="2678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Ненависть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2" grpId="0"/>
      <p:bldP spid="23" grpId="0"/>
      <p:bldP spid="24" grpId="0"/>
      <p:bldP spid="24" grpId="1"/>
      <p:bldP spid="25" grpId="0"/>
      <p:bldP spid="26" grpId="0"/>
      <p:bldP spid="27" grpId="0"/>
      <p:bldP spid="28" grpId="0"/>
      <p:bldP spid="28" grpId="1"/>
      <p:bldP spid="29" grpId="0"/>
      <p:bldP spid="30" grpId="0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d0bed0bad0bdd0b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28625"/>
            <a:ext cx="74739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438" y="2143125"/>
            <a:ext cx="664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FFFF00"/>
                </a:solidFill>
                <a:latin typeface="Calibri" pitchFamily="34" charset="0"/>
              </a:rPr>
              <a:t>ТВОРИ   ДОБРО</a:t>
            </a:r>
          </a:p>
        </p:txBody>
      </p:sp>
    </p:spTree>
  </p:cSld>
  <p:clrMapOvr>
    <a:masterClrMapping/>
  </p:clrMapOvr>
  <p:transition spd="slow">
    <p:fade/>
    <p:sndAc>
      <p:stSnd loop="1">
        <p:snd r:embed="rId3" name="за окном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35</Words>
  <Application>Microsoft Office PowerPoint</Application>
  <PresentationFormat>Экран (4:3)</PresentationFormat>
  <Paragraphs>23</Paragraphs>
  <Slides>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Admin</cp:lastModifiedBy>
  <cp:revision>6</cp:revision>
  <dcterms:created xsi:type="dcterms:W3CDTF">2013-12-08T16:27:19Z</dcterms:created>
  <dcterms:modified xsi:type="dcterms:W3CDTF">2014-02-13T06:49:15Z</dcterms:modified>
</cp:coreProperties>
</file>