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"/>
  </p:notesMasterIdLst>
  <p:sldIdLst>
    <p:sldId id="256" r:id="rId2"/>
    <p:sldId id="269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FF00"/>
    <a:srgbClr val="336600"/>
    <a:srgbClr val="7ABC32"/>
    <a:srgbClr val="2A5A06"/>
    <a:srgbClr val="FF9E1D"/>
    <a:srgbClr val="D68B1C"/>
    <a:srgbClr val="D09622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91" d="100"/>
          <a:sy n="91" d="100"/>
        </p:scale>
        <p:origin x="-10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0F2E8C-95AD-4957-A592-88B4542D2626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D3AEB4-1BF5-415B-B836-755687D14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0486-7C9B-47A4-B755-5EC86935491D}" type="datetimeFigureOut">
              <a:rPr lang="en-US"/>
              <a:pPr>
                <a:defRPr/>
              </a:pPr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EF750-B750-44E6-837D-262898A64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36281-A4FE-4380-BD49-668CA58502AD}" type="datetimeFigureOut">
              <a:rPr lang="en-US"/>
              <a:pPr>
                <a:defRPr/>
              </a:pPr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FA24-9357-486F-B156-7C558CC4B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AC25D-1463-4651-9D37-59CB1F9CBDF7}" type="datetimeFigureOut">
              <a:rPr lang="en-US"/>
              <a:pPr>
                <a:defRPr/>
              </a:pPr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30FE-0603-408E-983C-76CD1DC99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961C9-0EF7-467D-AB06-25EDDB5B3A59}" type="datetimeFigureOut">
              <a:rPr lang="en-US"/>
              <a:pPr>
                <a:defRPr/>
              </a:pPr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F83B-DA65-4036-8256-AA3039753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AA153-A6EF-42B4-AE6E-8609CDDD7252}" type="datetimeFigureOut">
              <a:rPr lang="en-US"/>
              <a:pPr>
                <a:defRPr/>
              </a:pPr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CE62-3FFA-413A-9D22-1DF002C97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4F76E-2EA4-48B8-A239-A84A00178E3F}" type="datetimeFigureOut">
              <a:rPr lang="en-US"/>
              <a:pPr>
                <a:defRPr/>
              </a:pPr>
              <a:t>1/30/2016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2420B-9F64-49BC-9BB8-D17786A74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45A5-E5C4-40FC-B9EC-7FF354A1B69C}" type="datetimeFigureOut">
              <a:rPr lang="en-US"/>
              <a:pPr>
                <a:defRPr/>
              </a:pPr>
              <a:t>1/30/2016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3E02-5237-4829-82DA-A8DA3E312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CFF4-4CE3-4C8D-B53C-E4F6487B06C3}" type="datetimeFigureOut">
              <a:rPr lang="en-US"/>
              <a:pPr>
                <a:defRPr/>
              </a:pPr>
              <a:t>1/30/2016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C35F7-25E9-41A4-85F0-A515E7163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6E5C-A548-4ED2-974C-30CF3905A828}" type="datetimeFigureOut">
              <a:rPr lang="en-US"/>
              <a:pPr>
                <a:defRPr/>
              </a:pPr>
              <a:t>1/30/2016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E993-4976-427C-8253-CCC13A560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FB08-CA23-45CB-AED3-A99EE621780B}" type="datetimeFigureOut">
              <a:rPr lang="en-US"/>
              <a:pPr>
                <a:defRPr/>
              </a:pPr>
              <a:t>1/30/2016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E1B7-F00C-4835-B3DF-B6721CAD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CAB32-B53C-445A-96CA-C632EFEF57B9}" type="datetimeFigureOut">
              <a:rPr lang="en-US"/>
              <a:pPr>
                <a:defRPr/>
              </a:pPr>
              <a:t>1/30/2016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95CA6-3798-48AA-82F8-63575EE09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F4CD58-4006-489F-B44F-C9F936DCB652}" type="datetimeFigureOut">
              <a:rPr lang="en-US"/>
              <a:pPr>
                <a:defRPr/>
              </a:pPr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5E91D1-196B-4F24-A892-C8B6244EA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</p:sldLayoutIdLst>
  <p:transition spd="slow" advClick="0" advTm="5000">
    <p:wheel spokes="2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 idx="4294967295"/>
          </p:nvPr>
        </p:nvSpPr>
        <p:spPr>
          <a:xfrm>
            <a:off x="906463" y="374650"/>
            <a:ext cx="7329487" cy="858838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rgbClr val="00FF00"/>
                </a:solidFill>
                <a:latin typeface="Arial" charset="0"/>
              </a:rPr>
              <a:t>«Дорожка здоровья»</a:t>
            </a:r>
            <a:endParaRPr lang="en-US" smtClean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4294967295"/>
          </p:nvPr>
        </p:nvSpPr>
        <p:spPr>
          <a:xfrm>
            <a:off x="754063" y="4497388"/>
            <a:ext cx="7635875" cy="1527175"/>
          </a:xfrm>
        </p:spPr>
        <p:txBody>
          <a:bodyPr/>
          <a:lstStyle/>
          <a:p>
            <a:pPr marL="0" indent="0" algn="r">
              <a:buFont typeface="Arial" charset="0"/>
              <a:buNone/>
            </a:pPr>
            <a:r>
              <a:rPr lang="ru-RU" sz="2800" b="1" smtClean="0">
                <a:solidFill>
                  <a:srgbClr val="00FF00"/>
                </a:solidFill>
              </a:rPr>
              <a:t>МОУ СОШ № 24 (дошкольные группы)</a:t>
            </a:r>
            <a:r>
              <a:rPr lang="ru-RU" sz="2800" b="1" smtClean="0">
                <a:solidFill>
                  <a:srgbClr val="00FF00"/>
                </a:solidFill>
                <a:latin typeface="Arial" charset="0"/>
              </a:rPr>
              <a:t> г</a:t>
            </a:r>
            <a:r>
              <a:rPr lang="ru-RU" sz="2800" b="1" smtClean="0">
                <a:solidFill>
                  <a:srgbClr val="00FF00"/>
                </a:solidFill>
              </a:rPr>
              <a:t>.Рыбинск</a:t>
            </a:r>
          </a:p>
          <a:p>
            <a:pPr marL="0" indent="0" algn="r">
              <a:buFont typeface="Arial" charset="0"/>
              <a:buNone/>
            </a:pPr>
            <a:r>
              <a:rPr lang="ru-RU" sz="2800" b="1" smtClean="0">
                <a:solidFill>
                  <a:srgbClr val="00FF00"/>
                </a:solidFill>
              </a:rPr>
              <a:t>Воспитатель: Орлова Е.Б.</a:t>
            </a:r>
          </a:p>
          <a:p>
            <a:pPr marL="0" indent="0" eaLnBrk="1" hangingPunct="1">
              <a:buFont typeface="Arial" charset="0"/>
              <a:buNone/>
            </a:pPr>
            <a:endParaRPr lang="ru-RU" sz="4000" smtClean="0">
              <a:solidFill>
                <a:srgbClr val="7ABC32"/>
              </a:solidFill>
              <a:latin typeface="Arial" charset="0"/>
            </a:endParaRPr>
          </a:p>
        </p:txBody>
      </p:sp>
      <p:pic>
        <p:nvPicPr>
          <p:cNvPr id="14340" name="Picture 5" descr="5616aa7befd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038" y="1290638"/>
            <a:ext cx="5192712" cy="2895600"/>
          </a:xfrm>
          <a:prstGeom prst="rect">
            <a:avLst/>
          </a:prstGeom>
          <a:noFill/>
          <a:ln w="57150" cmpd="thinThick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42875" y="681038"/>
            <a:ext cx="4124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336600"/>
                </a:solidFill>
              </a:rPr>
              <a:t>Вот уже вставать пора!</a:t>
            </a:r>
            <a:br>
              <a:rPr lang="ru-RU" sz="2000" b="1">
                <a:solidFill>
                  <a:srgbClr val="336600"/>
                </a:solidFill>
              </a:rPr>
            </a:br>
            <a:r>
              <a:rPr lang="ru-RU" sz="2000" b="1">
                <a:solidFill>
                  <a:srgbClr val="336600"/>
                </a:solidFill>
              </a:rPr>
              <a:t>Просыпайся, детвора!!!</a:t>
            </a:r>
            <a:br>
              <a:rPr lang="ru-RU" sz="2000" b="1">
                <a:solidFill>
                  <a:srgbClr val="336600"/>
                </a:solidFill>
              </a:rPr>
            </a:br>
            <a:r>
              <a:rPr lang="ru-RU" sz="2000" b="1">
                <a:solidFill>
                  <a:srgbClr val="336600"/>
                </a:solidFill>
              </a:rPr>
              <a:t>Быстро встанем по порядку – </a:t>
            </a:r>
            <a:br>
              <a:rPr lang="ru-RU" sz="2000" b="1">
                <a:solidFill>
                  <a:srgbClr val="336600"/>
                </a:solidFill>
              </a:rPr>
            </a:br>
            <a:r>
              <a:rPr lang="ru-RU" sz="2000" b="1">
                <a:solidFill>
                  <a:srgbClr val="336600"/>
                </a:solidFill>
              </a:rPr>
              <a:t>Дружно  сделаем зарядку!</a:t>
            </a:r>
            <a:br>
              <a:rPr lang="ru-RU" sz="2000" b="1">
                <a:solidFill>
                  <a:srgbClr val="336600"/>
                </a:solidFill>
              </a:rPr>
            </a:br>
            <a:r>
              <a:rPr lang="ru-RU" sz="2000" b="1">
                <a:solidFill>
                  <a:srgbClr val="336600"/>
                </a:solidFill>
              </a:rPr>
              <a:t>Мы попрыгаем немножко </a:t>
            </a:r>
            <a:br>
              <a:rPr lang="ru-RU" sz="2000" b="1">
                <a:solidFill>
                  <a:srgbClr val="336600"/>
                </a:solidFill>
              </a:rPr>
            </a:br>
            <a:r>
              <a:rPr lang="ru-RU" sz="2000" b="1">
                <a:solidFill>
                  <a:srgbClr val="336600"/>
                </a:solidFill>
              </a:rPr>
              <a:t>Друг  за другом по дорожке!</a:t>
            </a:r>
            <a:endParaRPr lang="ru-RU" sz="2000" b="1"/>
          </a:p>
        </p:txBody>
      </p:sp>
      <p:pic>
        <p:nvPicPr>
          <p:cNvPr id="15363" name="Picture 5" descr="P10602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-12700"/>
            <a:ext cx="4906963" cy="3457575"/>
          </a:xfrm>
          <a:prstGeom prst="rect">
            <a:avLst/>
          </a:prstGeom>
          <a:noFill/>
        </p:spPr>
      </p:pic>
      <p:pic>
        <p:nvPicPr>
          <p:cNvPr id="15364" name="Picture 2" descr="F:\дорожка здоровья\Новая папка\P10602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1238" y="3581400"/>
            <a:ext cx="6261100" cy="2824163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5365" name="Picture 5" descr="7"/>
          <p:cNvPicPr>
            <a:picLocks noChangeAspect="1" noChangeArrowheads="1"/>
          </p:cNvPicPr>
          <p:nvPr/>
        </p:nvPicPr>
        <p:blipFill>
          <a:blip r:embed="rId5">
            <a:lum bright="12000" contrast="6000"/>
          </a:blip>
          <a:srcRect/>
          <a:stretch>
            <a:fillRect/>
          </a:stretch>
        </p:blipFill>
        <p:spPr bwMode="auto">
          <a:xfrm>
            <a:off x="449263" y="4192588"/>
            <a:ext cx="155892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7" descr="P10603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3127375"/>
            <a:ext cx="4578350" cy="3522663"/>
          </a:xfrm>
          <a:prstGeom prst="rect">
            <a:avLst/>
          </a:prstGeom>
          <a:noFill/>
        </p:spPr>
      </p:pic>
      <p:pic>
        <p:nvPicPr>
          <p:cNvPr id="18434" name="Picture 5" descr="P10602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0750" y="225425"/>
            <a:ext cx="4260850" cy="3608388"/>
          </a:xfrm>
          <a:prstGeom prst="rect">
            <a:avLst/>
          </a:prstGeom>
          <a:noFill/>
        </p:spPr>
      </p:pic>
      <p:pic>
        <p:nvPicPr>
          <p:cNvPr id="16388" name="Picture 5" descr="lechenie-ploskostopia1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5794375" y="4651375"/>
            <a:ext cx="122237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2-3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670050" y="4497388"/>
            <a:ext cx="1495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P10603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0" y="2951163"/>
            <a:ext cx="4614863" cy="3657600"/>
          </a:xfrm>
          <a:prstGeom prst="rect">
            <a:avLst/>
          </a:prstGeom>
          <a:noFill/>
        </p:spPr>
      </p:pic>
      <p:pic>
        <p:nvPicPr>
          <p:cNvPr id="17411" name="Picture 4" descr="P10603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74650"/>
            <a:ext cx="4124325" cy="327025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7412" name="Picture 5" descr="23071-uprazhneniya-dlya-korrekcii-ploskostopiya-u-detey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5794375" y="1290638"/>
            <a:ext cx="12223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</TotalTime>
  <Words>32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«Дорожка здоровья»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лоапль</cp:lastModifiedBy>
  <cp:revision>59</cp:revision>
  <dcterms:created xsi:type="dcterms:W3CDTF">2013-08-21T19:17:07Z</dcterms:created>
  <dcterms:modified xsi:type="dcterms:W3CDTF">2016-01-30T17:06:47Z</dcterms:modified>
</cp:coreProperties>
</file>