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B09DF-E6E0-467D-9C8A-082B4A32DCEB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4280F-E69B-49DD-AEDB-9C1233514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4280F-E69B-49DD-AEDB-9C12335147A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4280F-E69B-49DD-AEDB-9C12335147A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7AB9DC-71FD-403F-895D-A5509E4D7DF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B8F066-AB29-4549-8809-FFC024376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7AB9DC-71FD-403F-895D-A5509E4D7DF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B8F066-AB29-4549-8809-FFC024376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7AB9DC-71FD-403F-895D-A5509E4D7DF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B8F066-AB29-4549-8809-FFC024376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7AB9DC-71FD-403F-895D-A5509E4D7DF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B8F066-AB29-4549-8809-FFC024376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7AB9DC-71FD-403F-895D-A5509E4D7DF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B8F066-AB29-4549-8809-FFC024376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7AB9DC-71FD-403F-895D-A5509E4D7DF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B8F066-AB29-4549-8809-FFC024376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7AB9DC-71FD-403F-895D-A5509E4D7DF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B8F066-AB29-4549-8809-FFC024376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7AB9DC-71FD-403F-895D-A5509E4D7DF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B8F066-AB29-4549-8809-FFC024376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7AB9DC-71FD-403F-895D-A5509E4D7DF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B8F066-AB29-4549-8809-FFC024376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7AB9DC-71FD-403F-895D-A5509E4D7DF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B8F066-AB29-4549-8809-FFC024376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7AB9DC-71FD-403F-895D-A5509E4D7DF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B8F066-AB29-4549-8809-FFC024376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F7AB9DC-71FD-403F-895D-A5509E4D7DF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4B8F066-AB29-4549-8809-FFC024376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57" y="357166"/>
            <a:ext cx="8772209" cy="61436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85860"/>
            <a:ext cx="8215370" cy="2714643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sz="8000" dirty="0" smtClean="0">
                <a:solidFill>
                  <a:srgbClr val="008000"/>
                </a:solidFill>
                <a:latin typeface="Arial Black" pitchFamily="34" charset="0"/>
              </a:rPr>
              <a:t>«Ёлочка, живи!»</a:t>
            </a:r>
            <a:endParaRPr lang="ru-RU" sz="8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786322"/>
            <a:ext cx="7772400" cy="10001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Руководитель: Липатова М.А.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Соавторы: Филиппова Е.,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               </a:t>
            </a:r>
            <a:r>
              <a:rPr lang="ru-RU" b="1" dirty="0" err="1" smtClean="0">
                <a:solidFill>
                  <a:schemeClr val="tx1"/>
                </a:solidFill>
              </a:rPr>
              <a:t>ОсокинаН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z._rub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27" y="928670"/>
            <a:ext cx="6548484" cy="491136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100" b="1" dirty="0" smtClean="0">
                <a:latin typeface="Comic Sans MS" pitchFamily="66" charset="0"/>
              </a:rPr>
              <a:t>Новый год- любимый праздник, а в представлении многих людей ель – «новогоднее дерево».</a:t>
            </a:r>
          </a:p>
          <a:p>
            <a:pPr algn="ctr">
              <a:buNone/>
            </a:pPr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>Эта традиция уже ставит под угрозу наши хвойные леса!</a:t>
            </a:r>
          </a:p>
          <a:p>
            <a:pPr algn="ctr">
              <a:buNone/>
            </a:pPr>
            <a:r>
              <a:rPr lang="ru-RU" sz="3100" b="1" dirty="0" smtClean="0">
                <a:solidFill>
                  <a:schemeClr val="bg1"/>
                </a:solidFill>
                <a:latin typeface="Comic Sans MS" pitchFamily="66" charset="0"/>
              </a:rPr>
              <a:t>Ежегодно планета теряет тысячи гектаров леса. </a:t>
            </a:r>
          </a:p>
          <a:p>
            <a:pPr algn="ctr">
              <a:buNone/>
            </a:pPr>
            <a:r>
              <a:rPr lang="ru-RU" sz="3100" b="1" dirty="0" smtClean="0">
                <a:solidFill>
                  <a:schemeClr val="bg1"/>
                </a:solidFill>
                <a:latin typeface="Comic Sans MS" pitchFamily="66" charset="0"/>
              </a:rPr>
              <a:t>Но терять маленькие деревья просто так, ради одной ночи – это значит не думать о своём будущем.</a:t>
            </a:r>
          </a:p>
          <a:p>
            <a:pPr algn="ctr">
              <a:buNone/>
            </a:pPr>
            <a:r>
              <a:rPr lang="ru-RU" sz="3100" b="1" dirty="0" smtClean="0">
                <a:solidFill>
                  <a:schemeClr val="bg1"/>
                </a:solidFill>
                <a:latin typeface="Comic Sans MS" pitchFamily="66" charset="0"/>
              </a:rPr>
              <a:t>Лес- это «легкие нашей планеты». </a:t>
            </a:r>
          </a:p>
          <a:p>
            <a:pPr algn="ctr">
              <a:buNone/>
            </a:pPr>
            <a:r>
              <a:rPr lang="ru-RU" sz="3100" b="1" dirty="0" smtClean="0">
                <a:solidFill>
                  <a:schemeClr val="bg1"/>
                </a:solidFill>
                <a:latin typeface="Comic Sans MS" pitchFamily="66" charset="0"/>
              </a:rPr>
              <a:t>Деревья растут медленно, а праздник бывает каждый год. Если каждый срубит для себя ёлочку, то очень скоро планета превратится в пустыню. </a:t>
            </a:r>
            <a:endParaRPr lang="ru-RU" sz="31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3100" b="1" dirty="0" smtClean="0">
                <a:solidFill>
                  <a:schemeClr val="bg1"/>
                </a:solidFill>
                <a:latin typeface="Comic Sans MS" pitchFamily="66" charset="0"/>
              </a:rPr>
              <a:t>Стоит ли из-за нескольких праздничных дней губить лесное чудо?</a:t>
            </a:r>
          </a:p>
          <a:p>
            <a:pPr algn="ctr"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8887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642918"/>
            <a:ext cx="7643866" cy="5310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Comic Sans MS" pitchFamily="66" charset="0"/>
              </a:rPr>
              <a:t>Чтобы вырастить хвойный лес необходимо 100-120 лет. К Новогодним праздникам срубаются десятки тысяч ёлок и сосен, которые через 10 дней превращаются в мусор.</a:t>
            </a:r>
          </a:p>
          <a:p>
            <a:pPr algn="ctr">
              <a:buNone/>
            </a:pPr>
            <a:endParaRPr lang="ru-RU" sz="2800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Дерево, трава, цветы и птицы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Не всегда умеют защититься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Если будет уничтожены они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На планете мы останемся одни.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N852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2595557"/>
            <a:ext cx="2786082" cy="3714776"/>
          </a:xfrm>
          <a:prstGeom prst="rect">
            <a:avLst/>
          </a:prstGeom>
        </p:spPr>
      </p:pic>
      <p:pic>
        <p:nvPicPr>
          <p:cNvPr id="5" name="Рисунок 4" descr="cDBAk2h70J9Rwt2TIMG_193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9" y="428604"/>
            <a:ext cx="3500461" cy="385765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           </a:t>
            </a:r>
            <a:r>
              <a:rPr lang="ru-RU" b="1" dirty="0" smtClean="0">
                <a:latin typeface="Comic Sans MS" pitchFamily="66" charset="0"/>
              </a:rPr>
              <a:t>Каждый из вас может сберечь дерево, лес, планету. Нужно только постараться. Каждый из вас может заменить живую ёлочку на искусственной.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Comic Sans MS" pitchFamily="66" charset="0"/>
              </a:rPr>
              <a:t>Мне ёлку купили!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Comic Sans MS" pitchFamily="66" charset="0"/>
              </a:rPr>
              <a:t>Мне ёлку купили!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Comic Sans MS" pitchFamily="66" charset="0"/>
              </a:rPr>
              <a:t>В лесу на опушке её не рубили.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Comic Sans MS" pitchFamily="66" charset="0"/>
              </a:rPr>
              <a:t>А сделали ёлку на добром заводе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Comic Sans MS" pitchFamily="66" charset="0"/>
              </a:rPr>
              <a:t>Хорошие дяди, весёлые тёти.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Comic Sans MS" pitchFamily="66" charset="0"/>
              </a:rPr>
              <a:t>А ёлка лесная осталась живая,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Comic Sans MS" pitchFamily="66" charset="0"/>
              </a:rPr>
              <a:t>Стоит на опушке, макушкой кивая.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Comic Sans MS" pitchFamily="66" charset="0"/>
              </a:rPr>
              <a:t>Кому? Никому! Просто ветру, метели,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Comic Sans MS" pitchFamily="66" charset="0"/>
              </a:rPr>
              <a:t>Такой же красивой не спиленной ели!</a:t>
            </a:r>
            <a:endParaRPr lang="ru-RU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odul-noe-origami-novogodnyaya-YOlochk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57818" y="357166"/>
            <a:ext cx="3413397" cy="2744440"/>
          </a:xfrm>
          <a:prstGeom prst="rect">
            <a:avLst/>
          </a:prstGeom>
        </p:spPr>
      </p:pic>
      <p:pic>
        <p:nvPicPr>
          <p:cNvPr id="4" name="Рисунок 3" descr="novogodnie-elochki-svoimi-rukam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7" y="2928934"/>
            <a:ext cx="2723546" cy="349703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          </a:t>
            </a:r>
            <a:r>
              <a:rPr lang="ru-RU" sz="2800" b="1" dirty="0" smtClean="0">
                <a:latin typeface="Comic Sans MS" pitchFamily="66" charset="0"/>
              </a:rPr>
              <a:t>Не обязательно покупать искусственную ель в магазине, можно  сделать самому. Нужно только захотеть и приложить немного старания.</a:t>
            </a:r>
          </a:p>
          <a:p>
            <a:pPr algn="ctr">
              <a:buNone/>
            </a:pPr>
            <a:endParaRPr lang="ru-RU" b="1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Comic Sans MS" pitchFamily="66" charset="0"/>
              </a:rPr>
              <a:t>«Ель в лесу должна расти,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Comic Sans MS" pitchFamily="66" charset="0"/>
              </a:rPr>
              <a:t>Людям красоту нести.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Comic Sans MS" pitchFamily="66" charset="0"/>
              </a:rPr>
              <a:t>Не рубите ель, друзья!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Comic Sans MS" pitchFamily="66" charset="0"/>
              </a:rPr>
              <a:t>Красоту губить нельзя!»</a:t>
            </a:r>
            <a:endParaRPr lang="ru-RU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42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000760" y="4000504"/>
            <a:ext cx="2714644" cy="203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04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43636" y="571480"/>
            <a:ext cx="257176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042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596" y="571480"/>
            <a:ext cx="271464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N042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7063" y="3929065"/>
            <a:ext cx="2604739" cy="2116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N042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14678" y="571480"/>
            <a:ext cx="285752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N0428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43240" y="3946925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071538" y="3143248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Comic Sans MS" pitchFamily="66" charset="0"/>
              </a:rPr>
              <a:t>С НОВЫМ ГОДОМ!</a:t>
            </a:r>
            <a:endParaRPr lang="ru-RU" sz="4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Цель творческого проекта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1316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Раскрыть необходимость сохранения хвойных растений на планете;</a:t>
            </a:r>
          </a:p>
          <a:p>
            <a:r>
              <a:rPr lang="ru-RU" dirty="0" smtClean="0">
                <a:latin typeface="Comic Sans MS" pitchFamily="66" charset="0"/>
              </a:rPr>
              <a:t>Показать важность проведения мероприятий, направленных на сохранение ели и сосны, как источника жизни на земле;</a:t>
            </a:r>
          </a:p>
          <a:p>
            <a:r>
              <a:rPr lang="ru-RU" dirty="0" smtClean="0">
                <a:latin typeface="Comic Sans MS" pitchFamily="66" charset="0"/>
              </a:rPr>
              <a:t>Провести массовую агитацию учащихся по сохранению ели и сосны от никчёмной предпраздничной вырубки.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sdesktop.net_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10" y="500042"/>
            <a:ext cx="8549982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Новогодние 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560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У меня в мешке подарки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Карамельки, шоколадки.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Вокруг ёлки хоровод,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Что за праздник?</a:t>
            </a:r>
          </a:p>
          <a:p>
            <a:pPr>
              <a:buNone/>
            </a:pPr>
            <a:endParaRPr lang="ru-RU" sz="2800" b="1" dirty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Мы его</a:t>
            </a:r>
            <a:r>
              <a:rPr lang="ru-RU" sz="2800" b="1" dirty="0" smtClean="0">
                <a:solidFill>
                  <a:schemeClr val="bg1"/>
                </a:solidFill>
              </a:rPr>
              <a:t> сегодня ждём,</a:t>
            </a:r>
          </a:p>
          <a:p>
            <a:pPr algn="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Так давайте позовём.</a:t>
            </a:r>
          </a:p>
          <a:p>
            <a:pPr algn="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Он подарки нам принёс,</a:t>
            </a:r>
          </a:p>
          <a:p>
            <a:pPr algn="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Ну-ка дружно !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sdesktop.net_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8215370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13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Мы сегодня так устали,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Пели песни и плясали.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Хоть зима, а нам здесь жарко.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И в мешке нас ждут  … </a:t>
            </a:r>
          </a:p>
          <a:p>
            <a:pPr algn="r">
              <a:buNone/>
            </a:pPr>
            <a:endParaRPr lang="ru-RU" sz="2800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 algn="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Вся нарядная в игрушках,</a:t>
            </a:r>
          </a:p>
          <a:p>
            <a:pPr algn="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Вся в гирляндах и в хлопушках,</a:t>
            </a:r>
          </a:p>
          <a:p>
            <a:pPr algn="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Не колючая ни сколько,</a:t>
            </a:r>
          </a:p>
          <a:p>
            <a:pPr algn="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Ну, конечно, это  …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71" y="500042"/>
            <a:ext cx="8115357" cy="600079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                  Самым ярким атрибутом Новогоднего </a:t>
            </a:r>
            <a:r>
              <a:rPr lang="ru-RU" sz="2400" b="1" dirty="0">
                <a:latin typeface="Comic Sans MS" pitchFamily="66" charset="0"/>
              </a:rPr>
              <a:t>п</a:t>
            </a:r>
            <a:r>
              <a:rPr lang="ru-RU" sz="2400" b="1" dirty="0" smtClean="0">
                <a:latin typeface="Comic Sans MS" pitchFamily="66" charset="0"/>
              </a:rPr>
              <a:t>раздника, традиционно устанавливаемым в каждом доме является, конечно, Новогодняя ёлка. 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                  Обычай украшать ёлку пришёл к нам издалека. Каждый день начинал прибывать, люди в ожидании тёплых дней шли в лес, который согревал и кормил их. Там они украшали самую большую ель игрушками, которые символизировали богатый урожай в поле, обилие птиц и зверей в лесу.</a:t>
            </a:r>
          </a:p>
          <a:p>
            <a:pPr>
              <a:buNone/>
            </a:pPr>
            <a:r>
              <a:rPr lang="ru-RU" sz="2400" b="1" dirty="0">
                <a:latin typeface="Comic Sans MS" pitchFamily="66" charset="0"/>
              </a:rPr>
              <a:t> </a:t>
            </a:r>
            <a:r>
              <a:rPr lang="ru-RU" sz="2400" b="1" dirty="0" smtClean="0">
                <a:latin typeface="Comic Sans MS" pitchFamily="66" charset="0"/>
              </a:rPr>
              <a:t>                 В древности люди веровали, что именно в ёлке живёт добрый дух леса, охраняющий всё живое.  Они приходили к ней совершать таинственные обряды. Развешивали на ветках дары, призванные умилостивить лесное божество. Домой люди приносили еловые ветки.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5" y="500042"/>
            <a:ext cx="8143932" cy="578647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>
                <a:latin typeface="Comic Sans MS" pitchFamily="66" charset="0"/>
              </a:rPr>
              <a:t>Растут ель и сосна медленно. Из упавших шишек высыпаются на землю семена. Весной из семечка появляется росток длинной с мышиный хвостик, и на вершинке его несколько нежных иголочек. Пройдёт много лет, пока этот росток превратится в большое дерево. Ведь говорят недаром: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 «НЕ МУДРЕНО СРУБИТЬ, МУДРЕНО ВЫРАСТИТЬ».</a:t>
            </a:r>
            <a:endParaRPr lang="ru-RU" sz="32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71480"/>
            <a:ext cx="8286808" cy="585791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786190"/>
            <a:ext cx="8183880" cy="30718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Comic Sans MS" pitchFamily="66" charset="0"/>
              </a:rPr>
              <a:t>Ель – очень выносливое дерево. Не боится даже самых сильных морозов. А вот корни ели растут близко к поверхности земли, поэтому сильный ветер может повалить ель.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9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642918"/>
            <a:ext cx="8286808" cy="584005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4286256"/>
            <a:ext cx="8183880" cy="25717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У сосны корни очень сильные и длинные. Сосны могут расти и среди скал, и на песке, ветры им не страшны. А вот чего страшатся сосна, так это отсутствия солнца. Сосны очень любят солнечный свет и растут там , где светло.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ww.pcwalls.ru_106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4962" y="357166"/>
            <a:ext cx="8537509" cy="614366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2865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Ель -  на Руси называли «помощником всех дел».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Давно- давно наши предки познали лечебные свойства ели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. За что же так ценят ель в народе?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За</a:t>
            </a:r>
            <a:r>
              <a:rPr lang="ru-RU" sz="2400" b="1" dirty="0" smtClean="0">
                <a:latin typeface="Comic Sans MS" pitchFamily="66" charset="0"/>
              </a:rPr>
              <a:t> неповторимый и целебный смолистый запах, за красоту и щедрость её наряда, за то, что ёлка- лесной доктор.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Во-первых, она выделяет фитонциды, которые воюют со всеми микробами.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Во-вторых, в хвое целый букет витаминов. Поэтому не только народная, но и научная медицина используют её против разных инфекций.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Ель даёт строительный лес, искусственный шёлк, целлофан, спирт, глицерин, целлюлозу, скипидар, лекарство, каучук, канифоль, витамины, искусственную кожу, бумагу.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    </a:t>
            </a:r>
            <a:r>
              <a:rPr lang="ru-RU" sz="2400" b="1" dirty="0" smtClean="0">
                <a:latin typeface="Comic Sans MS" pitchFamily="66" charset="0"/>
              </a:rPr>
              <a:t>Из ели делают музыкальные инструменты. У ели самый звонкий и певучий голос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337</TotalTime>
  <Words>795</Words>
  <Application>Microsoft Office PowerPoint</Application>
  <PresentationFormat>Экран (4:3)</PresentationFormat>
  <Paragraphs>76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«Ёлочка, живи!»</vt:lpstr>
      <vt:lpstr>Цель творческого проекта</vt:lpstr>
      <vt:lpstr>Новогодние загадки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«Ёлочка, живи!»</dc:title>
  <dc:creator>мария</dc:creator>
  <cp:lastModifiedBy>мария</cp:lastModifiedBy>
  <cp:revision>34</cp:revision>
  <dcterms:created xsi:type="dcterms:W3CDTF">2015-11-30T13:29:00Z</dcterms:created>
  <dcterms:modified xsi:type="dcterms:W3CDTF">2015-12-01T16:14:28Z</dcterms:modified>
</cp:coreProperties>
</file>