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0" autoAdjust="0"/>
  </p:normalViewPr>
  <p:slideViewPr>
    <p:cSldViewPr>
      <p:cViewPr>
        <p:scale>
          <a:sx n="77" d="100"/>
          <a:sy n="77" d="100"/>
        </p:scale>
        <p:origin x="-11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tskie-pesni-U-zhirafa-pyatna-pyatna-pyatnyshki-vezde(muzofon.com).mp3" TargetMode="Externa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268760"/>
            <a:ext cx="8062912" cy="97755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- КЛАСС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24936" cy="2304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для родителей детей дошкольного возраста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 теме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3900" b="1" dirty="0" smtClean="0">
                <a:solidFill>
                  <a:schemeClr val="tx1"/>
                </a:solidFill>
              </a:rPr>
              <a:t>«Волшебный мир пальчиковых игр»</a:t>
            </a:r>
            <a:endParaRPr lang="ru-RU" sz="3900" dirty="0" smtClean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4653136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Подготовила воспитатель :</a:t>
            </a:r>
            <a:r>
              <a:rPr lang="ru-RU" sz="1600" dirty="0" err="1" smtClean="0"/>
              <a:t>Беглова</a:t>
            </a:r>
            <a:r>
              <a:rPr lang="ru-RU" sz="1600" dirty="0" smtClean="0"/>
              <a:t> Ю.Р.</a:t>
            </a:r>
          </a:p>
          <a:p>
            <a:pPr algn="r"/>
            <a:r>
              <a:rPr lang="ru-RU" sz="1600" dirty="0"/>
              <a:t>Г</a:t>
            </a:r>
            <a:r>
              <a:rPr lang="ru-RU" sz="1600" dirty="0" smtClean="0"/>
              <a:t>БДОУ д/с №25  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51920" y="6453336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г.Санкт-Петербург,2015г.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83568" y="116632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Государственное </a:t>
            </a:r>
            <a:r>
              <a:rPr lang="ru-RU" sz="1400" dirty="0"/>
              <a:t>бюджетное образовательное учреждение</a:t>
            </a:r>
          </a:p>
          <a:p>
            <a:pPr algn="ctr"/>
            <a:r>
              <a:rPr lang="ru-RU" sz="1400" dirty="0"/>
              <a:t>детский сад № 25 общеразвивающего вида с приоритетным осуществлением</a:t>
            </a:r>
          </a:p>
          <a:p>
            <a:pPr algn="ctr"/>
            <a:r>
              <a:rPr lang="ru-RU" sz="1400" dirty="0"/>
              <a:t>деятельности по познавательно - речевому развитию детей</a:t>
            </a:r>
          </a:p>
          <a:p>
            <a:pPr algn="ctr"/>
            <a:r>
              <a:rPr lang="ru-RU" sz="1400" dirty="0"/>
              <a:t>Красногвардейского района</a:t>
            </a:r>
          </a:p>
          <a:p>
            <a:pPr algn="ctr"/>
            <a:r>
              <a:rPr lang="ru-RU" sz="1400" dirty="0"/>
              <a:t>Санкт – Петербурга</a:t>
            </a:r>
          </a:p>
          <a:p>
            <a:r>
              <a:rPr lang="ru-RU" sz="1400" dirty="0"/>
              <a:t> </a:t>
            </a:r>
          </a:p>
          <a:p>
            <a:pPr algn="ctr"/>
            <a:endParaRPr lang="ru-RU" sz="1400" dirty="0"/>
          </a:p>
        </p:txBody>
      </p:sp>
      <p:pic>
        <p:nvPicPr>
          <p:cNvPr id="27" name="Рисунок 26" descr="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220578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2661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на основе сказок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Такие комплексы пальчиковых игр позволяют повысить общий тонус, развивают внимание и память, снимают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напряжение.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23554" name="Picture 2" descr="C:\Documents and Settings\Tanja\Рабочий стол\сад\92298955_Skazk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645024"/>
            <a:ext cx="426424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Documents and Settings\Tanja\Рабочий стол\сад\page1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2661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</a:t>
            </a:r>
            <a:r>
              <a:rPr lang="ru-RU" b="1" dirty="0" err="1" smtClean="0"/>
              <a:t>кинезиологические</a:t>
            </a:r>
            <a:r>
              <a:rPr lang="ru-RU" b="1" dirty="0" smtClean="0"/>
              <a:t> игры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Такие игры позволяют активизировать межполушарное взаимодействие, улучшают мыслительную деятельность, </a:t>
            </a:r>
            <a:r>
              <a:rPr lang="ru-RU" dirty="0" err="1" smtClean="0"/>
              <a:t>стрессоустойчивость</a:t>
            </a:r>
            <a:r>
              <a:rPr lang="ru-RU" dirty="0" smtClean="0"/>
              <a:t>, способствуют улучшению памяти и внимания.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:\Documents and Settings\Tanja\Рабочий стол\сад\339882_html_3627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05064"/>
            <a:ext cx="2591481" cy="194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Documents and Settings\Tanja\Рабочий стол\сад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89040"/>
            <a:ext cx="2211111" cy="1299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Documents and Settings\Tanja\Рабочий стол\сад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229200"/>
            <a:ext cx="1728192" cy="148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C:\Documents and Settings\Tanja\Рабочий стол\сад\images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1336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0501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с элементами </a:t>
            </a:r>
            <a:r>
              <a:rPr lang="ru-RU" b="1" dirty="0" err="1" smtClean="0"/>
              <a:t>самомассажа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используются традиционные для массажа движения – разминание, растирание, надавливание, пощипывание – такие движения выполняются от периферии к центру. </a:t>
            </a:r>
            <a:endParaRPr lang="ru-RU" dirty="0"/>
          </a:p>
        </p:txBody>
      </p:sp>
      <p:pic>
        <p:nvPicPr>
          <p:cNvPr id="25602" name="Picture 2" descr="C:\Documents and Settings\Tanja\Рабочий стол\сад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Documents and Settings\Tanja\Рабочий стол\сад\image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296" y="4293096"/>
            <a:ext cx="1631969" cy="2011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Documents and Settings\Tanja\Рабочий стол\сад\2Nestandartnoe-fizkulturnoe-oborudovanie-v-rabote-s-doshkolnikami-«Tihij-trenazher»-«Zritelnye-dorozhki»-«Sultanchiki-dlja-samomassazha»-«Suhoj-dozhd»-«Massazhnye-dorozhki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266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Пальчиковые игры с музыкальным сопровождением</a:t>
            </a:r>
          </a:p>
          <a:p>
            <a:pPr>
              <a:buNone/>
            </a:pPr>
            <a:r>
              <a:rPr lang="ru-RU" sz="1600" dirty="0" smtClean="0"/>
              <a:t>В таких играх синтез движения, речи и музыки радует детей и позволяет проводить эти игры наиболее эффективно.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Игра “У жирафов”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У жирафов пятна, пятна, пятна, пятнышки везде.</a:t>
            </a:r>
          </a:p>
          <a:p>
            <a:pPr>
              <a:buNone/>
            </a:pPr>
            <a:r>
              <a:rPr lang="ru-RU" sz="1400" b="1" dirty="0" smtClean="0"/>
              <a:t>У жирафов пятна, пятна, пятна, пятнышки везде.</a:t>
            </a:r>
            <a:endParaRPr lang="ru-RU" sz="1400" b="1" i="1" dirty="0" smtClean="0"/>
          </a:p>
          <a:p>
            <a:pPr>
              <a:buNone/>
            </a:pPr>
            <a:r>
              <a:rPr lang="ru-RU" sz="1400" i="1" dirty="0" smtClean="0"/>
              <a:t>(Хлопаем по всему телу ладонями).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На лбу, ушах, на шее, на локтях,</a:t>
            </a:r>
          </a:p>
          <a:p>
            <a:pPr>
              <a:buNone/>
            </a:pPr>
            <a:r>
              <a:rPr lang="ru-RU" sz="1400" b="1" dirty="0" smtClean="0"/>
              <a:t>На носах, на животах, на коленях и носках.</a:t>
            </a:r>
            <a:endParaRPr lang="ru-RU" sz="1400" b="1" i="1" dirty="0" smtClean="0"/>
          </a:p>
          <a:p>
            <a:pPr>
              <a:buNone/>
            </a:pPr>
            <a:r>
              <a:rPr lang="ru-RU" sz="1400" i="1" dirty="0" smtClean="0"/>
              <a:t>(Обоими указательными пальцами дотрагиваемся до соответствующих частей тела.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У слонов есть складки, складки, складки, складочки везде.</a:t>
            </a:r>
          </a:p>
          <a:p>
            <a:pPr>
              <a:buNone/>
            </a:pPr>
            <a:r>
              <a:rPr lang="ru-RU" sz="1400" b="1" dirty="0" smtClean="0"/>
              <a:t>У слонов есть складки, складки, складки, складочки везде.</a:t>
            </a:r>
          </a:p>
          <a:p>
            <a:pPr>
              <a:buNone/>
            </a:pPr>
            <a:r>
              <a:rPr lang="ru-RU" sz="1400" i="1" dirty="0" smtClean="0"/>
              <a:t>(Щипаем себя, как бы собирая складки).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На лбу, ушах, на шее, на локтях,</a:t>
            </a:r>
          </a:p>
          <a:p>
            <a:pPr>
              <a:buNone/>
            </a:pPr>
            <a:r>
              <a:rPr lang="ru-RU" sz="1400" b="1" dirty="0" smtClean="0"/>
              <a:t>На носах, на животах, на коленях и носках.</a:t>
            </a:r>
          </a:p>
          <a:p>
            <a:pPr>
              <a:buNone/>
            </a:pPr>
            <a:r>
              <a:rPr lang="ru-RU" sz="1400" i="1" dirty="0" smtClean="0"/>
              <a:t>(Обоими указательными пальцами дотрагиваемся до соответствующих частей тела).</a:t>
            </a:r>
            <a:endParaRPr lang="ru-RU" sz="1400" dirty="0" smtClean="0"/>
          </a:p>
          <a:p>
            <a:pPr>
              <a:buNone/>
            </a:pPr>
            <a:r>
              <a:rPr lang="ru-RU" sz="1700" i="1" dirty="0" smtClean="0"/>
              <a:t> </a:t>
            </a:r>
            <a:endParaRPr lang="ru-RU" sz="17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Detskie-pesni-U-zhirafa-pyatna-pyatna-pyatnyshki-vezd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5517232"/>
            <a:ext cx="864096" cy="864096"/>
          </a:xfrm>
          <a:prstGeom prst="rect">
            <a:avLst/>
          </a:prstGeom>
        </p:spPr>
      </p:pic>
      <p:pic>
        <p:nvPicPr>
          <p:cNvPr id="26627" name="Picture 3" descr="C:\Documents and Settings\Tanja\Рабочий стол\сад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188640"/>
            <a:ext cx="8291512" cy="58340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Две руки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Нам две руки природою даны,</a:t>
            </a:r>
          </a:p>
          <a:p>
            <a:pPr algn="ctr">
              <a:buNone/>
            </a:pPr>
            <a:r>
              <a:rPr lang="ru-RU" dirty="0" smtClean="0"/>
              <a:t> И обе драгоценны и нужны.</a:t>
            </a:r>
          </a:p>
          <a:p>
            <a:pPr algn="ctr">
              <a:buNone/>
            </a:pPr>
            <a:r>
              <a:rPr lang="ru-RU" dirty="0" smtClean="0"/>
              <a:t> Одна дары от жизни принимает,</a:t>
            </a:r>
          </a:p>
          <a:p>
            <a:pPr algn="ctr">
              <a:buNone/>
            </a:pPr>
            <a:r>
              <a:rPr lang="ru-RU" dirty="0" smtClean="0"/>
              <a:t>Другая их с поклоном возвращает.</a:t>
            </a:r>
          </a:p>
          <a:p>
            <a:pPr algn="ctr">
              <a:buNone/>
            </a:pPr>
            <a:r>
              <a:rPr lang="ru-RU" dirty="0" smtClean="0"/>
              <a:t>В наших руках богатство остается,</a:t>
            </a:r>
          </a:p>
          <a:p>
            <a:pPr algn="ctr">
              <a:buNone/>
            </a:pPr>
            <a:r>
              <a:rPr lang="ru-RU" dirty="0" smtClean="0"/>
              <a:t>Оно любовью к ближнему зовется.</a:t>
            </a:r>
            <a:endParaRPr lang="ru-RU" dirty="0"/>
          </a:p>
        </p:txBody>
      </p:sp>
      <p:pic>
        <p:nvPicPr>
          <p:cNvPr id="14338" name="Picture 2" descr="C:\Documents and Settings\Tanja\Рабочий стол\сад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21088"/>
            <a:ext cx="1987421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Documents and Settings\Tanja\Local Settings\Temporary Internet Files\Content.IE5\SEJCEG8V\MM91000114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124744" cy="1124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60932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>Желаем удачи!</a:t>
            </a:r>
            <a:endParaRPr lang="ru-RU" sz="32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24936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/>
              <a:t>Цель: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-Построение эмоционально – доверительных взаимоотношений, способствующий полноценному развитию ребенка и позитивной самореализации взрослых.</a:t>
            </a:r>
          </a:p>
          <a:p>
            <a:pPr>
              <a:buNone/>
            </a:pPr>
            <a:r>
              <a:rPr lang="ru-RU" sz="2800" dirty="0" smtClean="0"/>
              <a:t>- Повышение  компетентности родителей в вопросах развития мелкой моторики  в домашних условиях.</a:t>
            </a:r>
          </a:p>
          <a:p>
            <a:pPr>
              <a:buNone/>
            </a:pPr>
            <a:r>
              <a:rPr lang="ru-RU" sz="2800" b="1" dirty="0" smtClean="0"/>
              <a:t>Задачи: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раскрыть актуальность </a:t>
            </a:r>
            <a:r>
              <a:rPr lang="ru-RU" sz="2800" dirty="0" smtClean="0"/>
              <a:t>пальчиковых </a:t>
            </a:r>
            <a:r>
              <a:rPr lang="ru-RU" sz="2800" dirty="0" smtClean="0"/>
              <a:t>игр </a:t>
            </a:r>
          </a:p>
          <a:p>
            <a:endParaRPr lang="ru-RU" dirty="0"/>
          </a:p>
        </p:txBody>
      </p:sp>
      <p:pic>
        <p:nvPicPr>
          <p:cNvPr id="19460" name="Picture 4" descr="C:\Documents and Settings\Tanja\Local Settings\Temporary Internet Files\Content.IE5\EH0PNS17\MM90028363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301208"/>
            <a:ext cx="1897890" cy="12386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6049962"/>
          </a:xfrm>
        </p:spPr>
        <p:txBody>
          <a:bodyPr/>
          <a:lstStyle/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« Ум ребёнка находится </a:t>
            </a:r>
          </a:p>
          <a:p>
            <a:pPr>
              <a:buNone/>
            </a:pPr>
            <a:r>
              <a:rPr lang="ru-RU" sz="2800" dirty="0" smtClean="0"/>
              <a:t>на кончиках его пальцев»</a:t>
            </a:r>
          </a:p>
          <a:p>
            <a:pPr>
              <a:buNone/>
            </a:pPr>
            <a:r>
              <a:rPr lang="ru-RU" sz="2400" dirty="0" smtClean="0"/>
              <a:t> В.А. Сухомлинский</a:t>
            </a:r>
            <a:r>
              <a:rPr lang="ru-RU" sz="3600" dirty="0" smtClean="0"/>
              <a:t> 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 «Таланты детей находятся </a:t>
            </a:r>
          </a:p>
          <a:p>
            <a:pPr>
              <a:buNone/>
            </a:pPr>
            <a:r>
              <a:rPr lang="ru-RU" sz="2800" dirty="0" smtClean="0"/>
              <a:t>на кончиках их пальцев» </a:t>
            </a:r>
          </a:p>
          <a:p>
            <a:pPr>
              <a:buNone/>
            </a:pPr>
            <a:r>
              <a:rPr lang="ru-RU" sz="2800" dirty="0" smtClean="0"/>
              <a:t> М.М. </a:t>
            </a:r>
            <a:r>
              <a:rPr lang="ru-RU" sz="2800" dirty="0" err="1" smtClean="0"/>
              <a:t>Монтессори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 descr="suhomlinski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20687"/>
            <a:ext cx="1512168" cy="2184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etod-vospit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789040"/>
            <a:ext cx="1656184" cy="221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9335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</a:rPr>
              <a:t>Дело в том, что в головном мозге человека центры, отвечающие за речь и движение пальцев рук, расположены очень близко.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Стимулируя мелкую моторику и активизируя тем самым соответствующие отделы мозга, мы активизируем и соседние зоны, отвечающие за речь</a:t>
            </a:r>
            <a:r>
              <a:rPr lang="ru-RU" sz="1800" b="1" dirty="0" smtClean="0">
                <a:solidFill>
                  <a:schemeClr val="tx1"/>
                </a:solidFill>
                <a:effectLst/>
              </a:rPr>
              <a:t>.</a:t>
            </a:r>
            <a:endParaRPr lang="ru-RU" sz="1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2060848"/>
            <a:ext cx="6120680" cy="4590510"/>
          </a:xfrm>
        </p:spPr>
      </p:pic>
      <p:sp>
        <p:nvSpPr>
          <p:cNvPr id="5" name="TextBox 4"/>
          <p:cNvSpPr txBox="1"/>
          <p:nvPr/>
        </p:nvSpPr>
        <p:spPr>
          <a:xfrm>
            <a:off x="5004048" y="3140969"/>
            <a:ext cx="122413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Восприятие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музыки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068960"/>
            <a:ext cx="1183337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Математика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293096"/>
            <a:ext cx="1205779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Речь и язык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949280"/>
            <a:ext cx="877163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Письмо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6381328"/>
            <a:ext cx="819455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Логика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6381328"/>
            <a:ext cx="1055097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Фантазии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933056"/>
            <a:ext cx="115212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Восприятие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живописи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5229200"/>
            <a:ext cx="744114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Танцы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6381328"/>
            <a:ext cx="732893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Науки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409" name="Picture 1" descr="C:\Documents and Settings\Tanja\Local Settings\Temporary Internet Files\Content.IE5\WZ4XZNRQ\MM91000106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1" y="4924159"/>
            <a:ext cx="1280864" cy="17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84784"/>
            <a:ext cx="4752528" cy="3960440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Пальчиковые игры</a:t>
            </a:r>
            <a:r>
              <a:rPr lang="ru-RU" sz="3100" dirty="0" smtClean="0">
                <a:solidFill>
                  <a:schemeClr val="tx1"/>
                </a:solidFill>
              </a:rPr>
              <a:t> – это инсценировка каких-либо рифмованных историй, сказок при помощи пальцев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5" name="Picture 1" descr="C:\Documents and Settings\Tanja\Рабочий стол\сад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772816"/>
            <a:ext cx="160424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Documents and Settings\Tanja\Рабочий стол\сад\palci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725144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Documents and Settings\Tanja\Рабочий стол\сад\PA24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1902544" cy="142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 descr="C:\Documents and Settings\Tanja\Рабочий стол\сад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32656"/>
            <a:ext cx="1368152" cy="179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C:\Documents and Settings\Tanja\Рабочий стол\сад\8e698fb49b28e539cc3c2c8b4d98d1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068960"/>
            <a:ext cx="2425223" cy="161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1" name="Picture 7" descr="C:\Documents and Settings\Tanja\Рабочий стол\сад\3898005824_0fba14ff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085184"/>
            <a:ext cx="2445646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91264" cy="11452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Виды пальчиковых игр</a:t>
            </a:r>
            <a:r>
              <a:rPr lang="en-US" sz="4000" b="1" dirty="0" smtClean="0">
                <a:solidFill>
                  <a:schemeClr val="tx1"/>
                </a:solidFill>
              </a:rPr>
              <a:t>: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186048"/>
          </a:xfrm>
        </p:spPr>
        <p:txBody>
          <a:bodyPr>
            <a:normAutofit/>
          </a:bodyPr>
          <a:lstStyle/>
          <a:p>
            <a:pPr marL="578358" indent="-514350">
              <a:buAutoNum type="arabicParenR"/>
            </a:pPr>
            <a:r>
              <a:rPr lang="ru-RU" sz="2400" b="1" dirty="0" smtClean="0"/>
              <a:t>Пальчиковые игры с предметами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Активные игры со стихотворным сопровождением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Игры манипуляции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Пальчиковые </a:t>
            </a:r>
            <a:r>
              <a:rPr lang="ru-RU" sz="2400" b="1" dirty="0" err="1" smtClean="0"/>
              <a:t>кинезиологические</a:t>
            </a:r>
            <a:r>
              <a:rPr lang="ru-RU" sz="2400" b="1" dirty="0" smtClean="0"/>
              <a:t> игры</a:t>
            </a:r>
            <a:r>
              <a:rPr lang="ru-RU" sz="2400" dirty="0" smtClean="0"/>
              <a:t> </a:t>
            </a:r>
          </a:p>
          <a:p>
            <a:pPr marL="578358" indent="-514350">
              <a:buAutoNum type="arabicParenR"/>
            </a:pPr>
            <a:r>
              <a:rPr lang="ru-RU" sz="2400" b="1" dirty="0" smtClean="0"/>
              <a:t>Пальчиковые игры с элементами </a:t>
            </a:r>
            <a:r>
              <a:rPr lang="ru-RU" sz="2400" b="1" dirty="0" err="1" smtClean="0"/>
              <a:t>самомассажа</a:t>
            </a:r>
            <a:endParaRPr lang="ru-RU" sz="2400" b="1" dirty="0" smtClean="0"/>
          </a:p>
          <a:p>
            <a:pPr marL="578358" indent="-514350">
              <a:buAutoNum type="arabicParenR"/>
            </a:pPr>
            <a:r>
              <a:rPr lang="ru-RU" sz="2400" b="1" dirty="0" smtClean="0"/>
              <a:t>Пальчиковые игры с музыкальным сопровождением</a:t>
            </a:r>
            <a:endParaRPr lang="ru-RU" sz="2400" dirty="0"/>
          </a:p>
        </p:txBody>
      </p:sp>
      <p:pic>
        <p:nvPicPr>
          <p:cNvPr id="15361" name="Picture 1" descr="C:\Documents and Settings\Tanja\Рабочий стол\сад\13.03.2012 11-06-33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229200"/>
            <a:ext cx="1944216" cy="1458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C:\Documents and Settings\Tanja\Рабочий стол\сад\shutterstock_99085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268760"/>
            <a:ext cx="1658639" cy="1824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Documents and Settings\Tanja\Рабочий стол\сад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25144"/>
            <a:ext cx="1368152" cy="177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Documents and Settings\Tanja\Рабочий стол\сад\image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13176"/>
            <a:ext cx="2282078" cy="1539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288" y="260350"/>
            <a:ext cx="8291512" cy="619442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Пальчиковые игры с предметами </a:t>
            </a:r>
            <a:r>
              <a:rPr lang="ru-RU" sz="2000" b="1" dirty="0" smtClean="0"/>
              <a:t>- </a:t>
            </a:r>
            <a:r>
              <a:rPr lang="ru-RU" sz="2000" dirty="0" smtClean="0"/>
              <a:t>они развивают мышление, повышают эластичность мышц, вызывают положительные эмоции и стойкий интерес к деятельности. На слайде представлены некоторые игры с использованием: массажных мячей, карандашей, прищепок.  Предлагаю вам проиграть одну из таких игр с карандашом.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800" b="1" dirty="0" smtClean="0"/>
              <a:t>а) пальчиковые игры с карандашом</a:t>
            </a:r>
            <a:r>
              <a:rPr lang="ru-RU" sz="2800" dirty="0" smtClean="0"/>
              <a:t>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б) игры с палочками </a:t>
            </a:r>
          </a:p>
          <a:p>
            <a:pPr>
              <a:buNone/>
            </a:pPr>
            <a:r>
              <a:rPr lang="ru-RU" sz="2800" b="1" dirty="0" smtClean="0"/>
              <a:t>В)игры и упражнения с использованием мелких предметов и </a:t>
            </a:r>
          </a:p>
          <a:p>
            <a:pPr>
              <a:buNone/>
            </a:pPr>
            <a:r>
              <a:rPr lang="ru-RU" sz="2800" b="1" dirty="0" smtClean="0"/>
              <a:t>природного материала</a:t>
            </a:r>
            <a:endParaRPr lang="ru-RU" sz="2800" dirty="0"/>
          </a:p>
        </p:txBody>
      </p:sp>
      <p:pic>
        <p:nvPicPr>
          <p:cNvPr id="20483" name="Picture 3" descr="C:\Documents and Settings\Tanja\Рабочий стол\сад\массажные-игры-для-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420888"/>
            <a:ext cx="1512168" cy="113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C:\Documents and Settings\Tanja\Рабочий стол\сад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97152"/>
            <a:ext cx="1728217" cy="172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619442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Активные игры со стихотворным сопровождением. </a:t>
            </a:r>
          </a:p>
          <a:p>
            <a:pPr>
              <a:buNone/>
            </a:pPr>
            <a:r>
              <a:rPr lang="ru-RU" dirty="0" smtClean="0"/>
              <a:t>Дети могут проговаривать и выполнять движение пальчиками как в свободное время, так и на прогулке</a:t>
            </a:r>
            <a:endParaRPr lang="ru-RU" dirty="0"/>
          </a:p>
        </p:txBody>
      </p:sp>
      <p:pic>
        <p:nvPicPr>
          <p:cNvPr id="21506" name="Picture 2" descr="C:\Documents and Settings\Tanja\Рабочий стол\сад\Finger-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3189064" cy="284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Documents and Settings\Tanja\Рабочий стол\сад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70" y="3284984"/>
            <a:ext cx="32655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6194425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Игры манипуляции. 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dirty="0" smtClean="0"/>
              <a:t>Такие игры ребенок может</a:t>
            </a:r>
          </a:p>
          <a:p>
            <a:pPr>
              <a:buNone/>
            </a:pPr>
            <a:r>
              <a:rPr lang="ru-RU" dirty="0" smtClean="0"/>
              <a:t> выполнять самостоятельно</a:t>
            </a:r>
          </a:p>
          <a:p>
            <a:pPr>
              <a:buNone/>
            </a:pPr>
            <a:r>
              <a:rPr lang="ru-RU" dirty="0" smtClean="0"/>
              <a:t> или с помощью взрослого.</a:t>
            </a:r>
          </a:p>
          <a:p>
            <a:pPr>
              <a:buNone/>
            </a:pPr>
            <a:r>
              <a:rPr lang="ru-RU" dirty="0" smtClean="0"/>
              <a:t> Они развивают воображение:</a:t>
            </a:r>
          </a:p>
          <a:p>
            <a:pPr>
              <a:buNone/>
            </a:pPr>
            <a:r>
              <a:rPr lang="ru-RU" dirty="0" smtClean="0"/>
              <a:t> в каждом пальчике ребенок видит тот или иной образ.</a:t>
            </a:r>
            <a:endParaRPr lang="ru-RU" dirty="0"/>
          </a:p>
        </p:txBody>
      </p:sp>
      <p:pic>
        <p:nvPicPr>
          <p:cNvPr id="22530" name="Picture 2" descr="C:\Documents and Settings\Tanja\Рабочий стол\сад\palchikovye_igry_dlya_det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469803" cy="185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Documents and Settings\Tanja\Рабочий стол\сад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1914525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C:\Documents and Settings\Tanja\Рабочий стол\сад\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97152"/>
            <a:ext cx="3744416" cy="1744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313</TotalTime>
  <Words>402</Words>
  <Application>Microsoft Office PowerPoint</Application>
  <PresentationFormat>Экран (4:3)</PresentationFormat>
  <Paragraphs>95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МАСТЕР - КЛАСС</vt:lpstr>
      <vt:lpstr>Презентация PowerPoint</vt:lpstr>
      <vt:lpstr>Презентация PowerPoint</vt:lpstr>
      <vt:lpstr>Дело в том, что в головном мозге человека центры, отвечающие за речь и движение пальцев рук, расположены очень близко. Стимулируя мелкую моторику и активизируя тем самым соответствующие отделы мозга, мы активизируем и соседние зоны, отвечающие за речь.</vt:lpstr>
      <vt:lpstr>Пальчиковые игры – это инсценировка каких-либо рифмованных историй, сказок при помощи пальцев.</vt:lpstr>
      <vt:lpstr>Виды пальчиковых 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38</cp:revision>
  <dcterms:modified xsi:type="dcterms:W3CDTF">2015-11-03T16:24:47Z</dcterms:modified>
</cp:coreProperties>
</file>