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F798-9868-4AFD-9F2E-87B78C163EC8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2A3-9768-407F-B70A-16D44099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2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F798-9868-4AFD-9F2E-87B78C163EC8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2A3-9768-407F-B70A-16D44099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1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F798-9868-4AFD-9F2E-87B78C163EC8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2A3-9768-407F-B70A-16D44099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9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F798-9868-4AFD-9F2E-87B78C163EC8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2A3-9768-407F-B70A-16D44099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3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F798-9868-4AFD-9F2E-87B78C163EC8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2A3-9768-407F-B70A-16D44099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F798-9868-4AFD-9F2E-87B78C163EC8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2A3-9768-407F-B70A-16D44099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5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F798-9868-4AFD-9F2E-87B78C163EC8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2A3-9768-407F-B70A-16D44099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2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F798-9868-4AFD-9F2E-87B78C163EC8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2A3-9768-407F-B70A-16D44099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2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F798-9868-4AFD-9F2E-87B78C163EC8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2A3-9768-407F-B70A-16D44099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8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F798-9868-4AFD-9F2E-87B78C163EC8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2A3-9768-407F-B70A-16D44099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8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F798-9868-4AFD-9F2E-87B78C163EC8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2A3-9768-407F-B70A-16D44099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4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F798-9868-4AFD-9F2E-87B78C163EC8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02A3-9768-407F-B70A-16D44099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5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54" y="211016"/>
            <a:ext cx="8862645" cy="66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455490"/>
            <a:ext cx="9751318" cy="731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5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97" y="164123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047" y="365125"/>
            <a:ext cx="8657165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5" y="114061"/>
            <a:ext cx="8991919" cy="67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99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Гилев</dc:creator>
  <cp:lastModifiedBy>Илья Гилев</cp:lastModifiedBy>
  <cp:revision>1</cp:revision>
  <dcterms:created xsi:type="dcterms:W3CDTF">2016-02-13T21:40:39Z</dcterms:created>
  <dcterms:modified xsi:type="dcterms:W3CDTF">2016-02-13T21:44:19Z</dcterms:modified>
</cp:coreProperties>
</file>