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2" cy="1008112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Винни Пух и его друзья!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013176"/>
            <a:ext cx="2880320" cy="8838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воспитанница МБДОУ №76                             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Мингазова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Эвелина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Расимовна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mediapapa.org/uploads/posts/2011-09/1317142114_2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2" y="1700808"/>
            <a:ext cx="3575902" cy="2386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I:\Телефон Риммы\IMG_20151228_10593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t="31870" r="29384" b="11418"/>
          <a:stretch/>
        </p:blipFill>
        <p:spPr bwMode="auto">
          <a:xfrm>
            <a:off x="5796136" y="1340768"/>
            <a:ext cx="1944216" cy="3250697"/>
          </a:xfrm>
          <a:prstGeom prst="ellipse">
            <a:avLst/>
          </a:prstGeom>
          <a:ln w="190500" cap="rnd">
            <a:solidFill>
              <a:srgbClr val="C239E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.ytimg.com/vi/wKoJeAk54zU/maxresdefaul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4332"/>
          <a:stretch/>
        </p:blipFill>
        <p:spPr bwMode="auto">
          <a:xfrm>
            <a:off x="885382" y="4087409"/>
            <a:ext cx="3615114" cy="2321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97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06974" cy="924475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интересен этот мультфильм?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7"/>
            <a:ext cx="7200800" cy="43204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«Давным-давно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кажется, в прошлую пятницу, жил в одной стране медвежонок под именем Винни-Пух. А почему под именем? Потому что, над его дверью была надпись: «Винни-Пух», а он под ней жил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Винни-Пух отправился в лес, чтобы немного подкрепиться — он всегда был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непрочь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подкрепиться. Кроме того, он был поэт и в свободное время сочинял стихи и даже песенки…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Неугомонный медвежонок, идя по лесу и напевая песенки, встречает Высокий-превысокий дуб с мёдом в улье на верхушке и пчёлами. Сначала сам, а потом с помощью своего друга поросёнка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Пяточка,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медвежонок Винни-Пух, придумывая хитроумные способы, безуспешно пытается добраться до мёда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очень дружелюбный, отзывчивый, веселый, и всегда хочет помочь своим друзьям.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22374" r="31256" b="6152"/>
          <a:stretch/>
        </p:blipFill>
        <p:spPr bwMode="auto">
          <a:xfrm>
            <a:off x="7812360" y="5455787"/>
            <a:ext cx="1221674" cy="12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L:\Новая папка\SAM_3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880320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321454" y="316219"/>
            <a:ext cx="482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начинали…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052736"/>
            <a:ext cx="4032448" cy="70788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 смотрели мультфильм «Винни Пух и его друзья»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L:\Новая папка\SAM_30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14" b="23330"/>
          <a:stretch/>
        </p:blipFill>
        <p:spPr bwMode="auto">
          <a:xfrm>
            <a:off x="814083" y="3501008"/>
            <a:ext cx="2880320" cy="2275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1" name="Picture 7" descr="L:\Новая папка\SAM_30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2347" r="6806" b="26099"/>
          <a:stretch/>
        </p:blipFill>
        <p:spPr bwMode="auto">
          <a:xfrm>
            <a:off x="3822721" y="2132856"/>
            <a:ext cx="3024335" cy="2123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2" name="Picture 8" descr="L:\Новая папка\SAM_30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4717" r="15737" b="17797"/>
          <a:stretch/>
        </p:blipFill>
        <p:spPr bwMode="auto">
          <a:xfrm>
            <a:off x="5479483" y="4437112"/>
            <a:ext cx="3299981" cy="2167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99255" y="6021288"/>
            <a:ext cx="4764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творить и играть с игрушками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30473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я сделала сама!!!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:\Новая папка\SAM_3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r="10658"/>
          <a:stretch/>
        </p:blipFill>
        <p:spPr bwMode="auto">
          <a:xfrm>
            <a:off x="5076056" y="2852936"/>
            <a:ext cx="2454835" cy="2390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251245" y="2391859"/>
            <a:ext cx="481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Приклеила на основу поделки цветную бумагу.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L:\Новая папка\SAM_30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t="-2521" r="17214" b="3572"/>
          <a:stretch/>
        </p:blipFill>
        <p:spPr bwMode="auto">
          <a:xfrm>
            <a:off x="611560" y="3645024"/>
            <a:ext cx="2249839" cy="2638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259632" y="6401321"/>
            <a:ext cx="35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мамой приклеили травку.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L:\IMG_91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3" t="2900" b="19330"/>
          <a:stretch/>
        </p:blipFill>
        <p:spPr bwMode="auto">
          <a:xfrm rot="5400000">
            <a:off x="323231" y="865126"/>
            <a:ext cx="2520873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627784" y="836712"/>
            <a:ext cx="550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я нарисовала рисунок и мы с семьёй решили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по моему </a:t>
            </a:r>
            <a:r>
              <a:rPr lang="ru-RU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рисунку поделку.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IMG_20160120_2102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" b="14512"/>
          <a:stretch/>
        </p:blipFill>
        <p:spPr bwMode="auto">
          <a:xfrm>
            <a:off x="6001875" y="1478898"/>
            <a:ext cx="2440443" cy="28472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C:\Users\1\Desktop\IMG_20160120_205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410850" cy="2893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321102" y="6237312"/>
            <a:ext cx="388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Закрепила камыши к основе поделки.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076090"/>
            <a:ext cx="519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Верхушки камышей покрасила коричневым лаком.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1\Desktop\IMG_20160120_204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127408" cy="2385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2497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ватных палочек сделала камыши. Обмотала их пряжей. </a:t>
            </a:r>
          </a:p>
        </p:txBody>
      </p:sp>
    </p:spTree>
    <p:extLst>
      <p:ext uri="{BB962C8B-B14F-4D97-AF65-F5344CB8AC3E}">
        <p14:creationId xmlns:p14="http://schemas.microsoft.com/office/powerpoint/2010/main" val="8676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:\Новая папка\SAM_30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9" b="19479"/>
          <a:stretch/>
        </p:blipFill>
        <p:spPr bwMode="auto">
          <a:xfrm rot="5400000">
            <a:off x="417645" y="814603"/>
            <a:ext cx="2708918" cy="1889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915816" y="836712"/>
            <a:ext cx="3176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Связала крючком хвостик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711489"/>
            <a:ext cx="589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остальном мне помогали мама, бабушка, сёстры и папа.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085184"/>
            <a:ext cx="36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получилось ВОТ ТАКОЕ ЧУДО!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Вывест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2" y="3573016"/>
            <a:ext cx="2282590" cy="2990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92896"/>
            <a:ext cx="6480720" cy="144016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http://cs618925.vk.me/v618925505/1537e/z9W5hTkCVY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b="5579"/>
          <a:stretch/>
        </p:blipFill>
        <p:spPr bwMode="auto">
          <a:xfrm>
            <a:off x="755576" y="4437112"/>
            <a:ext cx="2160240" cy="2029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178</TotalTime>
  <Words>165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Винни Пух и его друзья!</vt:lpstr>
      <vt:lpstr>Чем интересен этот мультфильм?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Винни Пух и его друзья!</dc:title>
  <dc:creator>1</dc:creator>
  <cp:lastModifiedBy>1</cp:lastModifiedBy>
  <cp:revision>11</cp:revision>
  <dcterms:created xsi:type="dcterms:W3CDTF">2016-01-28T16:07:19Z</dcterms:created>
  <dcterms:modified xsi:type="dcterms:W3CDTF">2016-01-29T07:29:54Z</dcterms:modified>
</cp:coreProperties>
</file>