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58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8DB5-F061-48F7-AFEB-7B98F486FD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3B97-CAC5-42FB-A936-91C1750C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8DB5-F061-48F7-AFEB-7B98F486FD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3B97-CAC5-42FB-A936-91C1750C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8DB5-F061-48F7-AFEB-7B98F486FD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3B97-CAC5-42FB-A936-91C1750C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8DB5-F061-48F7-AFEB-7B98F486FD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3B97-CAC5-42FB-A936-91C1750C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8DB5-F061-48F7-AFEB-7B98F486FD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3B97-CAC5-42FB-A936-91C1750C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8DB5-F061-48F7-AFEB-7B98F486FD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3B97-CAC5-42FB-A936-91C1750C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8DB5-F061-48F7-AFEB-7B98F486FD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3B97-CAC5-42FB-A936-91C1750C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8DB5-F061-48F7-AFEB-7B98F486FD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3B97-CAC5-42FB-A936-91C1750C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8DB5-F061-48F7-AFEB-7B98F486FD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3B97-CAC5-42FB-A936-91C1750C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8DB5-F061-48F7-AFEB-7B98F486FD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3B97-CAC5-42FB-A936-91C1750C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8DB5-F061-48F7-AFEB-7B98F486FD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3B97-CAC5-42FB-A936-91C1750C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98DB5-F061-48F7-AFEB-7B98F486FDB9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DC3B97-CAC5-42FB-A936-91C1750C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7058645" cy="968743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Е.М. Ведерникова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7175351" cy="2297223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 в сказке»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39077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Администратор\Documents\ваывав\112199299_5532789_nw2gTfJdYO5nU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03848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95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22413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узыкальному произведению «Баба Яга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П.И.Чайковский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72816"/>
            <a:ext cx="4104456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772816"/>
            <a:ext cx="3562474" cy="3240360"/>
          </a:xfrm>
        </p:spPr>
      </p:pic>
      <p:pic>
        <p:nvPicPr>
          <p:cNvPr id="7" name="Picture 8" descr="http://gov.cap.ru/UserFiles/news/201506/16/Original/1434178089_2119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301208"/>
            <a:ext cx="2808312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42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 : Встреча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музыкой поражает воображение детей, сердца их становятся доверчивыми, открытыми. От нас с вами зависит сегодня, какими будут наши дети, что они унесут из детства. Пусть это будет богатство души, полученное от общения с высоким искусством 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музыкой.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Documents\ваывав\D9C8tZgw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861048"/>
            <a:ext cx="4608512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870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3711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проекта: творческий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 группы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дминистратор\Documents\ваывав\1215350623pocelu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4355976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77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880" cy="237626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мало внимания уделяют слушанию классической музыки,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менно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слушание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позволят ребёнку начать в дальнейшем ориентироваться в характере музыки, её жанрах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636912"/>
            <a:ext cx="5616624" cy="252028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создание условий для формирования у детей музыкальных представлений на основе внедрения темы «Музыка в сказке»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дминистратор\Documents\ваывав\1347289854_mult-pict.narod.ru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140969"/>
            <a:ext cx="2736304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30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480720" cy="468052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основы культуры слушания музыки.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прививать интерес к высокохудожественной музыке.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побуждать передавать образы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сказочных персонажей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танцевальном творчестве и изобразительном искусстве.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раскрывать выразительные и изобразительные свойства музыки.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эстетические чувства детей на основе интеграции разных видов искусств - музыка, танец, живопись, литература.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Администратор\Documents\ваывав\0_7e287_c99d88c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085184"/>
            <a:ext cx="2520280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54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956253" cy="5184576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дети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интересом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слушают классическую музыку,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эмоционально откликаются на нее, могут дослушать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произведение до конца.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пополняется словарный запас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умеют выполнять мимические упражнения и пантомимы, творческие задания, связанные с образами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сказочных персонажей.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способны вспомнить название произведения.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определяют характер музыки, могут выразить свои впечатления в движении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художественном творчестве.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испытывают радость от прослушивания музыки.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522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5995189" cy="54006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воспитанников: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Совместные рисунки по теме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ыставка рисунков.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 для наглядной информации в родительский уголок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Развиваем музыкальную культуру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Организационно-методическая работа: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Консультация для воспитателей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старших и подготовительных к школе групп « Как правильно слушать классику с дошколятами»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ocuments\ваывав\0_69d29_6985be7e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987824" cy="33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73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7604325" cy="460851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планирование по изобразительной деятельности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Раскрывать детям взаимосвязь между различными видами искусств: музыкальным, танцевальным, художественным.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детей передавать  на листе бумаги своё ощущение от прослушивания музыки.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у детей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цветовосприятие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отображая цветовой палитрой настроение, навеянное прослушиванием музыкального произведения.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передавать замысел, располагая изображение на всем листе, подбирая соответствующую гамму красок.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pic>
        <p:nvPicPr>
          <p:cNvPr id="6146" name="Picture 2" descr="C:\Users\Администратор\Documents\ваывав\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869160"/>
            <a:ext cx="1728192" cy="198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49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7048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планирование по ознакомлению с окружающим миром и социальной действительностью.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« Экскурсия  в школу искусств»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продолжить знакомить детей со школой. Дать знания о том, что в школе искусств можно овладеть игрой на музыкальном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гостиная, посвящённая творчеству великого русского композитора Петра Ильича Чайковского.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познакомить 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жизнью и творчеством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П.И.Чайковского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Формировать у дошкольников устойчивый интерес к слушанию музыки, вырабатывать навыки грамотного слушателя. Пробуждать у детей самостоятельно обращаться к слушанию музыки , как к источнику содержательного и занимательного проведения досуга.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73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tsad-kitty.ru/uploads/posts/2012-05/1336217851_rsrsryer-.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0648"/>
            <a:ext cx="2844502" cy="3384376"/>
          </a:xfrm>
          <a:prstGeom prst="rect">
            <a:avLst/>
          </a:prstGeom>
          <a:noFill/>
        </p:spPr>
      </p:pic>
      <p:pic>
        <p:nvPicPr>
          <p:cNvPr id="1030" name="Picture 6" descr="http://razym.ru/uploads/posts/2012-07/1342203093_b28db56ee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2736304" cy="3312368"/>
          </a:xfrm>
          <a:prstGeom prst="rect">
            <a:avLst/>
          </a:prstGeom>
          <a:noFill/>
        </p:spPr>
      </p:pic>
      <p:sp>
        <p:nvSpPr>
          <p:cNvPr id="1034" name="AutoShape 10" descr="http://%D0%B4%D0%BE%D1%88%D0%BA%D0%BE%D0%BB%D1%8C%D0%BD%D1%8B%D0%B9.%D1%80%D1%84/uploads/posts/2010-11/1290842495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%D0%B4%D0%BE%D1%88%D0%BA%D0%BE%D0%BB%D1%8C%D0%BD%D1%8B%D0%B9.%D1%80%D1%84/uploads/posts/2010-11/1290842495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%D0%B4%D0%BE%D1%88%D0%BA%D0%BE%D0%BB%D1%8C%D0%BD%D1%8B%D0%B9.%D1%80%D1%84/uploads/posts/2010-11/1290842495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://%D0%B4%D0%BE%D1%88%D0%BA%D0%BE%D0%BB%D1%8C%D0%BD%D1%8B%D0%B9.%D1%80%D1%84/uploads/posts/2010-11/1290842495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://&amp;dcy;&amp;ocy;&amp;shcy;&amp;kcy;&amp;ocy;&amp;lcy;&amp;softcy;&amp;ncy;&amp;ycy;&amp;jcy;.&amp;rcy;&amp;fcy;/uploads/posts/2010-11/1290842495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://&amp;dcy;&amp;ocy;&amp;shcy;&amp;kcy;&amp;ocy;&amp;lcy;&amp;softcy;&amp;ncy;&amp;ycy;&amp;jcy;.&amp;rcy;&amp;fcy;/uploads/posts/2010-11/1290842495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://photo.qip.ru/photo/lutiksol/200574760/xlarge/207569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789040"/>
            <a:ext cx="60579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</TotalTime>
  <Words>216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Проект «Музыка в сказке»</vt:lpstr>
      <vt:lpstr> Вид проекта: творческий </vt:lpstr>
      <vt:lpstr>Актуальность: Родители мало внимания уделяют слушанию классической музыки, именно совместное слушание позволят ребёнку начать в дальнейшем ориентироваться в характере музыки, её жанрах.   </vt:lpstr>
      <vt:lpstr>Задачи проекта: - развивать основы культуры слушания музыки.  - прививать интерес к высокохудожественной музыке.  - побуждать передавать образы сказочных персонажей в танцевальном творчестве и изобразительном искусстве.  - раскрывать выразительные и изобразительные свойства музыки.  - развивать эстетические чувства детей на основе интеграции разных видов искусств - музыка, танец, живопись, литература.  </vt:lpstr>
      <vt:lpstr>Предполагаемый результат: - дети с интересом слушают классическую музыку, эмоционально откликаются на нее, могут дослушать произведение до конца.  - пополняется словарный запас детей.  - умеют выполнять мимические упражнения и пантомимы, творческие задания, связанные с образами сказочных персонажей.  - способны вспомнить название произведения.  - определяют характер музыки, могут выразить свои впечатления в движении или в художественном творчестве.  - испытывают радость от прослушивания музыки.   </vt:lpstr>
      <vt:lpstr>Взаимодействие с семьями воспитанников:  Совместные рисунки по теме   Выставка рисунков.  Материал для наглядной информации в родительский уголок «Развиваем музыкальную культуру»   - Организационно-методическая работа: Консультация для воспитателей старших и подготовительных к школе групп « Как правильно слушать классику с дошколятами» </vt:lpstr>
      <vt:lpstr>Перспективное планирование по изобразительной деятельности   Раскрывать детям взаимосвязь между различными видами искусств: музыкальным, танцевальным, художественным.   Учить детей передавать  на листе бумаги своё ощущение от прослушивания музыки.   Развивать у детей цветовосприятие, отображая цветовой палитрой настроение, навеянное прослушиванием музыкального произведения.  Развивать у детей умение передавать замысел, располагая изображение на всем листе, подбирая соответствующую гамму красок.  </vt:lpstr>
      <vt:lpstr>Слайд 8</vt:lpstr>
      <vt:lpstr>Слайд 9</vt:lpstr>
      <vt:lpstr>Выставка рисунков к музыкальному произведению «Баба Яга» П.И.Чайковский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«Музыка в сказке»</dc:title>
  <dc:creator>user</dc:creator>
  <cp:lastModifiedBy>Дмитрий Каленюк</cp:lastModifiedBy>
  <cp:revision>21</cp:revision>
  <dcterms:created xsi:type="dcterms:W3CDTF">2014-06-09T03:06:04Z</dcterms:created>
  <dcterms:modified xsi:type="dcterms:W3CDTF">2016-01-31T05:18:10Z</dcterms:modified>
</cp:coreProperties>
</file>