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67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255507-308C-4944-9220-4AFC831A6542}">
          <p14:sldIdLst>
            <p14:sldId id="256"/>
            <p14:sldId id="257"/>
            <p14:sldId id="263"/>
            <p14:sldId id="267"/>
            <p14:sldId id="269"/>
            <p14:sldId id="270"/>
            <p14:sldId id="258"/>
            <p14:sldId id="259"/>
            <p14:sldId id="260"/>
            <p14:sldId id="261"/>
            <p14:sldId id="262"/>
            <p14:sldId id="265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249B67-B808-432C-91CD-23A2924C6BE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897725-493E-4F41-95D4-6E958525B3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НА ТЕМУ «ИНДУЛЬГЕНЦИЯ»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354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В своих знаменитых тезисах М. Лютер утверждал, что папские индульгенции не могут простить греха или избавить от Божьей кары. </a:t>
            </a:r>
          </a:p>
        </p:txBody>
      </p:sp>
    </p:spTree>
    <p:extLst>
      <p:ext uri="{BB962C8B-B14F-4D97-AF65-F5344CB8AC3E}">
        <p14:creationId xmlns:p14="http://schemas.microsoft.com/office/powerpoint/2010/main" val="758444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Историческим поворотным пунктом в развитии практики индульгенций было начало крестовых </a:t>
            </a:r>
            <a:r>
              <a:rPr lang="ru-RU" sz="2000" dirty="0" smtClean="0"/>
              <a:t>походов, всем </a:t>
            </a:r>
            <a:r>
              <a:rPr lang="ru-RU" sz="2000" dirty="0"/>
              <a:t>участникам которых даровалось полное отпущение грехов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1905794"/>
            <a:ext cx="2540000" cy="3822700"/>
          </a:xfrm>
        </p:spPr>
      </p:pic>
    </p:spTree>
    <p:extLst>
      <p:ext uri="{BB962C8B-B14F-4D97-AF65-F5344CB8AC3E}">
        <p14:creationId xmlns:p14="http://schemas.microsoft.com/office/powerpoint/2010/main" val="6914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2840" cy="1282154"/>
          </a:xfrm>
        </p:spPr>
        <p:txBody>
          <a:bodyPr>
            <a:normAutofit/>
          </a:bodyPr>
          <a:lstStyle/>
          <a:p>
            <a:r>
              <a:rPr lang="ru-RU" sz="1800" dirty="0"/>
              <a:t>Основанием для индульгенции в средние века были совершение верующим какого-либо деяния (например, паломничества к святым местам) или приравненная к нему уплата определенной денежной суммы в пользу церкви.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5688632" cy="4032448"/>
          </a:xfrm>
        </p:spPr>
      </p:pic>
    </p:spTree>
    <p:extLst>
      <p:ext uri="{BB962C8B-B14F-4D97-AF65-F5344CB8AC3E}">
        <p14:creationId xmlns:p14="http://schemas.microsoft.com/office/powerpoint/2010/main" val="27470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73" y="1988840"/>
            <a:ext cx="8665024" cy="124360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В дальнейшем роль индульгенций в католической церковной практике снижается. В римско-католической церкви практика индульгенций существует и поныне, однако в исправленном и очищенном от известных меркантилистских соображений виде и без придания им того исключительно важного значения, которое было характерно для высокого и позднего средневековья.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0971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ИНДУЛЬГЕНЦИЯ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Индульгенция (по-латыни милость) — в католической церкви полное или частичное прощение грехов, которое давала церковь верующему, а также свидетельство, </a:t>
            </a:r>
            <a:r>
              <a:rPr lang="ru-RU" dirty="0" smtClean="0"/>
              <a:t>выдаваемое </a:t>
            </a:r>
            <a:r>
              <a:rPr lang="ru-RU" dirty="0"/>
              <a:t>церковью по случаю отпущения грехов</a:t>
            </a:r>
            <a:r>
              <a:rPr lang="ru-RU" dirty="0" smtClean="0"/>
              <a:t>.</a:t>
            </a:r>
          </a:p>
          <a:p>
            <a:r>
              <a:rPr lang="ru-RU" dirty="0"/>
              <a:t>Так в 151-4г. и 151-6г. папа Лев X под предлогом ведения войны с турками передал на откуп индульгенцию и наложил контрибуцию почти на всю Европу.</a:t>
            </a:r>
          </a:p>
        </p:txBody>
      </p:sp>
    </p:spTree>
    <p:extLst>
      <p:ext uri="{BB962C8B-B14F-4D97-AF65-F5344CB8AC3E}">
        <p14:creationId xmlns:p14="http://schemas.microsoft.com/office/powerpoint/2010/main" val="9152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2880" cy="5314602"/>
          </a:xfrm>
        </p:spPr>
        <p:txBody>
          <a:bodyPr>
            <a:normAutofit fontScale="90000"/>
          </a:bodyPr>
          <a:lstStyle/>
          <a:p>
            <a:r>
              <a:rPr lang="ru-RU" dirty="0"/>
              <a:t> Известную деформацию претерпело на протяжении средневековья и представление о том, от чего освобождают индульгенции. Еще в XI в., ввиду недостаточной теоретической разработанности вопроса об отпущении грехов, происходит смешение понятий избавления </a:t>
            </a:r>
            <a:r>
              <a:rPr lang="ru-RU" dirty="0" smtClean="0"/>
              <a:t>от наказания </a:t>
            </a:r>
            <a:r>
              <a:rPr lang="ru-RU" dirty="0"/>
              <a:t>(poena) и от самой вины (culpa), т. е. от греха.</a:t>
            </a:r>
          </a:p>
        </p:txBody>
      </p:sp>
    </p:spTree>
    <p:extLst>
      <p:ext uri="{BB962C8B-B14F-4D97-AF65-F5344CB8AC3E}">
        <p14:creationId xmlns:p14="http://schemas.microsoft.com/office/powerpoint/2010/main" val="213335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effectLst/>
              </a:rPr>
              <a:t>Встретив монаха, разбойник покупает у него индульгенцию, чтобы обеспечить прощение будущего греха. Получив ин­дульгенцию, разбойник тут же грабит монаха. Таков один из родившихся в народной среде сатирических рассказов, едко высмеивавших католическую церковь.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4246215" cy="2808312"/>
          </a:xfrm>
        </p:spPr>
      </p:pic>
    </p:spTree>
    <p:extLst>
      <p:ext uri="{BB962C8B-B14F-4D97-AF65-F5344CB8AC3E}">
        <p14:creationId xmlns:p14="http://schemas.microsoft.com/office/powerpoint/2010/main" val="28157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Индульгенция</a:t>
            </a:r>
            <a:r>
              <a:rPr lang="ru-RU" dirty="0">
                <a:effectLst/>
              </a:rPr>
              <a:t> Родриго де Борджиа. Испания.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1"/>
            <a:ext cx="5112568" cy="5112568"/>
          </a:xfrm>
        </p:spPr>
      </p:pic>
    </p:spTree>
    <p:extLst>
      <p:ext uri="{BB962C8B-B14F-4D97-AF65-F5344CB8AC3E}">
        <p14:creationId xmlns:p14="http://schemas.microsoft.com/office/powerpoint/2010/main" val="17962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Индульгенция</a:t>
            </a:r>
            <a:r>
              <a:rPr lang="ru-RU" dirty="0">
                <a:effectLst/>
              </a:rPr>
              <a:t> папы римского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4162"/>
            <a:ext cx="4176464" cy="5043189"/>
          </a:xfrm>
        </p:spPr>
      </p:pic>
    </p:spTree>
    <p:extLst>
      <p:ext uri="{BB962C8B-B14F-4D97-AF65-F5344CB8AC3E}">
        <p14:creationId xmlns:p14="http://schemas.microsoft.com/office/powerpoint/2010/main" val="25332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Индульгенция XVIII века, которую Иерусалимский патриарх Авраамий послал греческим монахам в Валахии. Оригинал находится в Историческом музее Бухареста.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064369" cy="4114800"/>
          </a:xfrm>
        </p:spPr>
      </p:pic>
    </p:spTree>
    <p:extLst>
      <p:ext uri="{BB962C8B-B14F-4D97-AF65-F5344CB8AC3E}">
        <p14:creationId xmlns:p14="http://schemas.microsoft.com/office/powerpoint/2010/main" val="2005810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Свидетельство о получении индульгенции, датированное 19 декабря 1521.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597819"/>
            <a:ext cx="6667500" cy="4438650"/>
          </a:xfrm>
        </p:spPr>
      </p:pic>
    </p:spTree>
    <p:extLst>
      <p:ext uri="{BB962C8B-B14F-4D97-AF65-F5344CB8AC3E}">
        <p14:creationId xmlns:p14="http://schemas.microsoft.com/office/powerpoint/2010/main" val="15147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683544"/>
            <a:ext cx="2933700" cy="4267200"/>
          </a:xfrm>
        </p:spPr>
      </p:pic>
    </p:spTree>
    <p:extLst>
      <p:ext uri="{BB962C8B-B14F-4D97-AF65-F5344CB8AC3E}">
        <p14:creationId xmlns:p14="http://schemas.microsoft.com/office/powerpoint/2010/main" val="13422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215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 НА ТЕМУ «ИНДУЛЬГЕНЦИЯ»</vt:lpstr>
      <vt:lpstr>ИНДУЛЬГЕНЦИЯ</vt:lpstr>
      <vt:lpstr> Известную деформацию претерпело на протяжении средневековья и представление о том, от чего освобождают индульгенции. Еще в XI в., ввиду недостаточной теоретической разработанности вопроса об отпущении грехов, происходит смешение понятий избавления от наказания (poena) и от самой вины (culpa), т. е. от греха.</vt:lpstr>
      <vt:lpstr>Встретив монаха, разбойник покупает у него индульгенцию, чтобы обеспечить прощение будущего греха. Получив ин­дульгенцию, разбойник тут же грабит монаха. Таков один из родившихся в народной среде сатирических рассказов, едко высмеивавших католическую церковь.</vt:lpstr>
      <vt:lpstr>Индульгенция Родриго де Борджиа. Испания.</vt:lpstr>
      <vt:lpstr>Индульгенция папы римского</vt:lpstr>
      <vt:lpstr>Индульгенция XVIII века, которую Иерусалимский патриарх Авраамий послал греческим монахам в Валахии. Оригинал находится в Историческом музее Бухареста. </vt:lpstr>
      <vt:lpstr>Свидетельство о получении индульгенции, датированное 19 декабря 1521.</vt:lpstr>
      <vt:lpstr>Презентация PowerPoint</vt:lpstr>
      <vt:lpstr>В своих знаменитых тезисах М. Лютер утверждал, что папские индульгенции не могут простить греха или избавить от Божьей кары. </vt:lpstr>
      <vt:lpstr>Историческим поворотным пунктом в развитии практики индульгенций было начало крестовых походов, всем участникам которых даровалось полное отпущение грехов</vt:lpstr>
      <vt:lpstr>Основанием для индульгенции в средние века были совершение верующим какого-либо деяния (например, паломничества к святым местам) или приравненная к нему уплата определенной денежной суммы в пользу церкви.</vt:lpstr>
      <vt:lpstr>В дальнейшем роль индульгенций в католической церковной практике снижается. В римско-католической церкви практика индульгенций существует и поныне, однако в исправленном и очищенном от известных меркантилистских соображений виде и без придания им того исключительно важного значения, которое было характерно для высокого и позднего средневековья.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«ИНДУЛЬГЕНЦИЯ»</dc:title>
  <dc:creator>Admin</dc:creator>
  <cp:lastModifiedBy>Admin</cp:lastModifiedBy>
  <cp:revision>6</cp:revision>
  <dcterms:created xsi:type="dcterms:W3CDTF">2011-10-26T16:14:03Z</dcterms:created>
  <dcterms:modified xsi:type="dcterms:W3CDTF">2011-10-27T02:54:00Z</dcterms:modified>
</cp:coreProperties>
</file>