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29FD87-509D-4ACE-A863-79C39B5DC837}" type="datetimeFigureOut">
              <a:rPr lang="ru-RU" smtClean="0"/>
              <a:t>29.10.2011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40DBB6-8EF7-4835-8382-D541AF24D61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Мастер-класс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Литература и музыка</a:t>
            </a:r>
          </a:p>
          <a:p>
            <a:r>
              <a:rPr lang="ru-RU" dirty="0"/>
              <a:t>Возможности интеграции литературы и музыки можно рассмотреть в процессе знакомства с произведением А.С. Пушкина «Метель» и музыкальными иллюстрациями Свиридова к этой повести. Сказкой Гофмана «Щелкунчик» и оперой П.И. Чайковского (программа </a:t>
            </a:r>
            <a:r>
              <a:rPr lang="ru-RU" dirty="0" err="1"/>
              <a:t>Бунеева</a:t>
            </a:r>
            <a:r>
              <a:rPr lang="ru-RU" dirty="0"/>
              <a:t>), балладой Жуковского «Светлана» и музыкальным произведением П.И. Чайковского «Времена года».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63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Литература </a:t>
            </a:r>
            <a:r>
              <a:rPr lang="ru-RU" dirty="0"/>
              <a:t>и </a:t>
            </a:r>
            <a:r>
              <a:rPr lang="ru-RU" dirty="0" smtClean="0"/>
              <a:t>природоведение</a:t>
            </a:r>
          </a:p>
          <a:p>
            <a:r>
              <a:rPr lang="ru-RU" dirty="0" smtClean="0"/>
              <a:t>Тема: «Происхождение планеты Земля».</a:t>
            </a:r>
          </a:p>
          <a:p>
            <a:r>
              <a:rPr lang="ru-RU" dirty="0"/>
              <a:t>Урок строится на материале стихотворения М.В. Ломоносова «Случились два астронома в пиру…» и гипотез Коперника и Птолемея о происхождении Земли.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7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Литература и изобразительное искусство</a:t>
            </a:r>
          </a:p>
          <a:p>
            <a:r>
              <a:rPr lang="ru-RU" dirty="0" smtClean="0"/>
              <a:t>Разработайте </a:t>
            </a:r>
            <a:r>
              <a:rPr lang="ru-RU" dirty="0"/>
              <a:t>фрагмент интегрированного урока литература и изобразительное искусство. Составьте систему вопросов, показывающих взаимосвязь двух учебных дисциплин.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19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aru\Desktop\071109115430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918" y="692696"/>
            <a:ext cx="490308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5188302" y="4389128"/>
            <a:ext cx="3008313" cy="4602163"/>
          </a:xfrm>
        </p:spPr>
        <p:txBody>
          <a:bodyPr/>
          <a:lstStyle/>
          <a:p>
            <a:r>
              <a:rPr lang="ru-RU" dirty="0" smtClean="0"/>
              <a:t>         И.И. Левитан «Перед грозой»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88640"/>
            <a:ext cx="4139952" cy="676875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И.С. Тургенев «Бирюк».</a:t>
            </a:r>
          </a:p>
          <a:p>
            <a:r>
              <a:rPr lang="ru-RU" i="1" dirty="0" smtClean="0"/>
              <a:t>«Гроза надвигалась. Впереди огромная лиловая туча поднималась из-за леса; ракиты тревожно шевелились и лепетали. Душный жар внезапно сменился влажным холодом; тени быстро густели. Я ударил вожжой по лошади, спустился в овраг, перебрался через сухой ручей, весь заросший </a:t>
            </a:r>
            <a:r>
              <a:rPr lang="ru-RU" i="1" dirty="0" err="1" smtClean="0"/>
              <a:t>лозниками</a:t>
            </a:r>
            <a:r>
              <a:rPr lang="ru-RU" i="1" dirty="0" smtClean="0"/>
              <a:t>, поднялся в гору и въехал в лес. Дорога вилась передо мною между густыми кустами орешника, уже залитыми мраком; я подвигался вперед с трудом. Дрожки прыгали по твердым корням столетних дубов и лип, беспрестанно пересекавшим глубокие продольные рытвины – следы тележных колес; лошадь моя начала спотыкаться. Сильный ветер внезапно загудел в вышине, деревья забушевали, крупные капли дождя резко застучали зашлепали по листьям, сверкнула молния, и гроза разразилась. Дождь полил ручьями».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9643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Интеграция помогает соединить разные информации, получить возможность посмотреть на одно явление с разных сторон; снять языковой барьер, т.к. определения на разных учебных предметах даются по-разному; обеспечивает развитие сознания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67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4000" dirty="0"/>
              <a:t>Учителя, как местные светочи науки, должны стоять на полной высоте современных знаний в своей специальности. </a:t>
            </a:r>
          </a:p>
          <a:p>
            <a:pPr marL="137160" indent="0" algn="r">
              <a:buNone/>
            </a:pPr>
            <a:r>
              <a:rPr lang="ru-RU" sz="4000" dirty="0"/>
              <a:t>Д.И. Менделеев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19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Тема: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«Возможности интеграции в процессе изучения литературы в 5-7 классах»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139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Цели: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/>
              <a:t>поделиться со своими коллегами знаниями, опытом, которые были накоплены в результате длительного поиска и упорной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5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effectLst/>
              </a:rPr>
              <a:t>Что же представляет собой интеграция предметов в современной школе?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Интеграция </a:t>
            </a:r>
            <a:r>
              <a:rPr lang="ru-RU" dirty="0"/>
              <a:t>предметов в современной школе – одно из направлений активных поисков новых педагогических решений, способствующих улучшению дел в ней, развитию творческих потенциалов, педагогических коллективов и отдельных учителей с целью более активного воздействия на учащихся.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12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effectLst/>
              </a:rPr>
              <a:t>В чем же заключается суть интеграции в обучении?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Применительно к системе обучения «интеграция» </a:t>
            </a:r>
            <a:r>
              <a:rPr lang="ru-RU" dirty="0" smtClean="0"/>
              <a:t>может </a:t>
            </a:r>
            <a:r>
              <a:rPr lang="ru-RU" dirty="0"/>
              <a:t>принимать два значения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это создание у школьников целостного представления об окружающем мире. Здесь интеграция рассматривается как цель обучения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это нахождение общей платформы сближения предметных знаний. Здесь интеграция – средство обучения.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4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effectLst/>
              </a:rPr>
              <a:t>Когда возможна интеграция предметов?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Она предполагает выполнение трех условий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объекты исследования должны совпадать либо быть достаточно близкими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в интегрированных учебных предметах используются одинаковые либо близкие методы исследования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интегрируемые учебные предметы строятся на общих закономерностях, общих теоретических концепциях.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34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i="1" dirty="0" smtClean="0">
                <a:effectLst/>
              </a:rPr>
              <a:t/>
            </a:r>
            <a:br>
              <a:rPr lang="ru-RU" sz="3100" i="1" dirty="0" smtClean="0">
                <a:effectLst/>
              </a:rPr>
            </a:br>
            <a:r>
              <a:rPr lang="ru-RU" sz="3100" i="1" dirty="0" smtClean="0">
                <a:effectLst/>
              </a:rPr>
              <a:t>По </a:t>
            </a:r>
            <a:r>
              <a:rPr lang="ru-RU" sz="3100" i="1" dirty="0">
                <a:effectLst/>
              </a:rPr>
              <a:t>своей организации и содержанию интегрированные уроки имеют четыре уровня:</a:t>
            </a:r>
            <a:r>
              <a:rPr lang="ru-RU" i="1" dirty="0">
                <a:effectLst/>
              </a:rPr>
              <a:t/>
            </a:r>
            <a:br>
              <a:rPr lang="ru-RU" i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когда </a:t>
            </a:r>
            <a:r>
              <a:rPr lang="ru-RU" dirty="0"/>
              <a:t>учителя стремятся сформулировать единые подходы к определенным событиям, явлениям, научить школьников на основе этих подходов правильно строить устные ответы. </a:t>
            </a:r>
            <a:endParaRPr lang="ru-RU" dirty="0" smtClean="0"/>
          </a:p>
          <a:p>
            <a:r>
              <a:rPr lang="ru-RU" dirty="0" smtClean="0"/>
              <a:t>когда </a:t>
            </a:r>
            <a:r>
              <a:rPr lang="ru-RU" dirty="0"/>
              <a:t>работа проводится в понятийно-информационном поле, где понятийный аппарат и информация очень близки. </a:t>
            </a:r>
            <a:endParaRPr lang="ru-RU" dirty="0" smtClean="0"/>
          </a:p>
          <a:p>
            <a:r>
              <a:rPr lang="ru-RU" dirty="0" smtClean="0"/>
              <a:t>когда </a:t>
            </a:r>
            <a:r>
              <a:rPr lang="ru-RU" dirty="0"/>
              <a:t>необходимо провести сравнительно-обобщающее изучение материала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когда </a:t>
            </a:r>
            <a:r>
              <a:rPr lang="ru-RU" dirty="0"/>
              <a:t>основная тяжесть работы ложится на учащихся, которые могут работать группами, парами.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8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effectLst/>
              </a:rPr>
              <a:t>Какие же школьные дисциплины обладают наибольшим потенциалом для интеграции</a:t>
            </a:r>
            <a:r>
              <a:rPr lang="ru-RU" dirty="0">
                <a:effectLst/>
              </a:rPr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Литература и история. </a:t>
            </a:r>
          </a:p>
          <a:p>
            <a:r>
              <a:rPr lang="ru-RU" dirty="0" smtClean="0"/>
              <a:t>А.С</a:t>
            </a:r>
            <a:r>
              <a:rPr lang="ru-RU" dirty="0"/>
              <a:t>. Пушкин «Песнь о вещем Олеге», «Полтава», «Борис Годунов», отрывок из поэмы «Медный всадник».</a:t>
            </a:r>
            <a:br>
              <a:rPr lang="ru-RU" dirty="0"/>
            </a:br>
            <a:r>
              <a:rPr lang="ru-RU" dirty="0"/>
              <a:t>М.Ю. Лермонтов «Песня про купца Калашникова».</a:t>
            </a:r>
            <a:br>
              <a:rPr lang="ru-RU" dirty="0"/>
            </a:br>
            <a:r>
              <a:rPr lang="ru-RU" dirty="0"/>
              <a:t>Н.В. Гоголь «Тарас Бульба».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96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EAF2C8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527</Words>
  <Application>Microsoft Office PowerPoint</Application>
  <PresentationFormat>Экран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Мастер-класс</vt:lpstr>
      <vt:lpstr>Презентация PowerPoint</vt:lpstr>
      <vt:lpstr>Тема:</vt:lpstr>
      <vt:lpstr>Цели:</vt:lpstr>
      <vt:lpstr>Что же представляет собой интеграция предметов в современной школе?</vt:lpstr>
      <vt:lpstr>В чем же заключается суть интеграции в обучении?</vt:lpstr>
      <vt:lpstr>Когда возможна интеграция предметов?</vt:lpstr>
      <vt:lpstr> По своей организации и содержанию интегрированные уроки имеют четыре уровня: </vt:lpstr>
      <vt:lpstr>Какие же школьные дисциплины обладают наибольшим потенциалом для интеграции?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</dc:title>
  <dc:creator>Пользователь Windows</dc:creator>
  <cp:lastModifiedBy>Пользователь Windows</cp:lastModifiedBy>
  <cp:revision>4</cp:revision>
  <dcterms:created xsi:type="dcterms:W3CDTF">2011-10-29T05:07:07Z</dcterms:created>
  <dcterms:modified xsi:type="dcterms:W3CDTF">2011-10-29T05:56:31Z</dcterms:modified>
</cp:coreProperties>
</file>