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4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D3B"/>
    <a:srgbClr val="C0D42A"/>
    <a:srgbClr val="FF99FF"/>
    <a:srgbClr val="CC99FF"/>
    <a:srgbClr val="FF9900"/>
    <a:srgbClr val="10D6E0"/>
    <a:srgbClr val="FF6600"/>
    <a:srgbClr val="CC3300"/>
    <a:srgbClr val="77339D"/>
    <a:srgbClr val="95D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387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BD4C14-74F2-4D92-9DEA-06EB200B4541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771920-76E5-4F71-A349-0C64F2BCB9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828800"/>
          </a:xfrm>
        </p:spPr>
        <p:txBody>
          <a:bodyPr/>
          <a:lstStyle/>
          <a:p>
            <a:r>
              <a:rPr lang="ru-RU" i="1" dirty="0" smtClean="0">
                <a:solidFill>
                  <a:srgbClr val="FF6600"/>
                </a:solidFill>
                <a:latin typeface="Bookman Old Style" pitchFamily="18" charset="0"/>
                <a:cs typeface="Aharoni" pitchFamily="2" charset="-79"/>
              </a:rPr>
              <a:t>Путешествие</a:t>
            </a:r>
            <a: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  <a:cs typeface="Aharoni" pitchFamily="2" charset="-79"/>
              </a:rPr>
              <a:t> </a:t>
            </a:r>
            <a:br>
              <a:rPr lang="ru-RU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ookman Old Style" pitchFamily="18" charset="0"/>
                <a:cs typeface="Aharoni" pitchFamily="2" charset="-79"/>
              </a:rPr>
            </a:br>
            <a:r>
              <a:rPr lang="ru-RU" i="1" dirty="0" smtClean="0">
                <a:solidFill>
                  <a:srgbClr val="FF6600"/>
                </a:solidFill>
                <a:latin typeface="Bookman Old Style" pitchFamily="18" charset="0"/>
                <a:cs typeface="Aharoni" pitchFamily="2" charset="-79"/>
              </a:rPr>
              <a:t>по родным местам</a:t>
            </a:r>
            <a:endParaRPr lang="ru-RU" i="1" dirty="0">
              <a:solidFill>
                <a:srgbClr val="FF6600"/>
              </a:solidFill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FF00"/>
                </a:solidFill>
              </a:rPr>
              <a:t>Вслед за художником</a:t>
            </a:r>
          </a:p>
          <a:p>
            <a:r>
              <a:rPr lang="ru-RU" sz="3600" dirty="0" smtClean="0">
                <a:solidFill>
                  <a:srgbClr val="00FF00"/>
                </a:solidFill>
              </a:rPr>
              <a:t> Тойво Васильевичем Ряннелем</a:t>
            </a:r>
            <a:endParaRPr lang="ru-RU" sz="3600" dirty="0">
              <a:solidFill>
                <a:srgbClr val="00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898001"/>
            <a:ext cx="3557016" cy="250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35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Приглашаем в Каменный городок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Тропа великанов. Ряннель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041775" cy="32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64904"/>
            <a:ext cx="4403605" cy="3060000"/>
          </a:xfrm>
        </p:spPr>
      </p:pic>
    </p:spTree>
    <p:extLst>
      <p:ext uri="{BB962C8B-B14F-4D97-AF65-F5344CB8AC3E}">
        <p14:creationId xmlns:p14="http://schemas.microsoft.com/office/powerpoint/2010/main" val="26058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Кипящая на порогах вода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1484784"/>
            <a:ext cx="4175447" cy="7508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Белый порог на реке Оуланга. Ряннель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824299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814316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636912"/>
            <a:ext cx="5688632" cy="38661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4088" y="1628800"/>
            <a:ext cx="4041775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Вечер в горах.</a:t>
            </a:r>
          </a:p>
          <a:p>
            <a:r>
              <a:rPr lang="ru-RU" dirty="0" smtClean="0"/>
              <a:t> Ряннель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752528" cy="3544362"/>
          </a:xfrm>
        </p:spPr>
      </p:pic>
    </p:spTree>
    <p:extLst>
      <p:ext uri="{BB962C8B-B14F-4D97-AF65-F5344CB8AC3E}">
        <p14:creationId xmlns:p14="http://schemas.microsoft.com/office/powerpoint/2010/main" val="41548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82" y="3789040"/>
            <a:ext cx="3752155" cy="28719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132" y="3861048"/>
            <a:ext cx="3528392" cy="27613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3545"/>
            <a:ext cx="3888433" cy="29163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88640"/>
            <a:ext cx="3816424" cy="2862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3141863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300" dirty="0" smtClean="0"/>
              <a:t>Снежная сказка Саян</a:t>
            </a:r>
            <a:endParaRPr lang="ru-RU" sz="3200" b="1" spc="300" dirty="0"/>
          </a:p>
        </p:txBody>
      </p:sp>
    </p:spTree>
    <p:extLst>
      <p:ext uri="{BB962C8B-B14F-4D97-AF65-F5344CB8AC3E}">
        <p14:creationId xmlns:p14="http://schemas.microsoft.com/office/powerpoint/2010/main" val="40225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В презентации использованы: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репродукции художника Ряннеля Т.В. из книги «Сердце Саян», изд-во «Растр», Красноярск, 2012 г.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фотографии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Ткаченко С.М.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Корякова А.И.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Коваленко Ю.В.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Полевой Е.А.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 др. авторов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57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Нам знакомы эти пейзажи :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8024" y="1700808"/>
            <a:ext cx="3931920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Горные кедры.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132856"/>
            <a:ext cx="296242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8" b="-430"/>
          <a:stretch/>
        </p:blipFill>
        <p:spPr>
          <a:xfrm>
            <a:off x="4606434" y="2480498"/>
            <a:ext cx="3936076" cy="355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0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Мы подошли чуть ближе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Зелёный кар.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9" y="2731265"/>
            <a:ext cx="4035829" cy="3025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921" y="2627356"/>
            <a:ext cx="3949440" cy="3233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7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Богата земля сибирская…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1" y="1535112"/>
            <a:ext cx="4474840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Рябина красная.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276872"/>
            <a:ext cx="2658135" cy="404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66378" y="2854102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6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5DD3B"/>
                </a:solidFill>
              </a:rPr>
              <a:t>Все охотничьи избушки похожи друг на друга, как близнецы</a:t>
            </a:r>
            <a:endParaRPr lang="ru-RU" dirty="0">
              <a:solidFill>
                <a:srgbClr val="D5DD3B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3968" y="1844824"/>
            <a:ext cx="4689847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Зимовье на Мане.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843630"/>
            <a:ext cx="4041775" cy="280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3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Осень раскрасила всю Сибирь, от севера до юга.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Осень на Среднем мосту реки Ус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Осень. Окрестности Норильска. Ряннель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98948"/>
            <a:ext cx="4041775" cy="309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29111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0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132856"/>
            <a:ext cx="4039985" cy="30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Вода жидкая, вода твёрдая…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Последние льдины.</a:t>
            </a:r>
          </a:p>
          <a:p>
            <a:r>
              <a:rPr lang="ru-RU" dirty="0" smtClean="0"/>
              <a:t>Ванта. Ряннель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Ледоход на реке ус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8960"/>
            <a:ext cx="4605352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7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D6E0"/>
                </a:solidFill>
              </a:rPr>
              <a:t>Когда река замерзает…</a:t>
            </a:r>
            <a:endParaRPr lang="ru-RU" dirty="0">
              <a:solidFill>
                <a:srgbClr val="10D6E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Мана. Первый снег. Ряннель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4040188" cy="2994522"/>
          </a:xfrm>
          <a:effectLst/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348880"/>
            <a:ext cx="4256040" cy="2995200"/>
          </a:xfrm>
          <a:effectLst/>
        </p:spPr>
      </p:pic>
    </p:spTree>
    <p:extLst>
      <p:ext uri="{BB962C8B-B14F-4D97-AF65-F5344CB8AC3E}">
        <p14:creationId xmlns:p14="http://schemas.microsoft.com/office/powerpoint/2010/main" val="9258101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317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</a:rPr>
              <a:t>Сколько ручейков у нас в горах...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504" y="1699652"/>
            <a:ext cx="4040188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Горный ручей.</a:t>
            </a:r>
          </a:p>
          <a:p>
            <a:r>
              <a:rPr lang="ru-RU" dirty="0" smtClean="0"/>
              <a:t> Ряннель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2936"/>
            <a:ext cx="2763818" cy="3763962"/>
          </a:xfr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604" y="2852936"/>
            <a:ext cx="3435451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908720"/>
            <a:ext cx="3471921" cy="2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178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Путешествие  по родным местам</vt:lpstr>
      <vt:lpstr>Нам знакомы эти пейзажи :</vt:lpstr>
      <vt:lpstr>Мы подошли чуть ближе…</vt:lpstr>
      <vt:lpstr>Богата земля сибирская…</vt:lpstr>
      <vt:lpstr>Все охотничьи избушки похожи друг на друга, как близнецы</vt:lpstr>
      <vt:lpstr>Осень раскрасила всю Сибирь, от севера до юга.</vt:lpstr>
      <vt:lpstr>Вода жидкая, вода твёрдая…</vt:lpstr>
      <vt:lpstr>Когда река замерзает…</vt:lpstr>
      <vt:lpstr>Сколько ручейков у нас в горах...</vt:lpstr>
      <vt:lpstr>Приглашаем в Каменный городок</vt:lpstr>
      <vt:lpstr>Кипящая на порогах вода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125</cp:revision>
  <dcterms:created xsi:type="dcterms:W3CDTF">2014-12-09T13:17:41Z</dcterms:created>
  <dcterms:modified xsi:type="dcterms:W3CDTF">2016-02-07T10:25:01Z</dcterms:modified>
</cp:coreProperties>
</file>