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0EF-83E9-4A74-A4C9-DB019B7F4CC1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4A88CF-AFFB-4A82-9C78-91C05D936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0EF-83E9-4A74-A4C9-DB019B7F4CC1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88CF-AFFB-4A82-9C78-91C05D936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0EF-83E9-4A74-A4C9-DB019B7F4CC1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88CF-AFFB-4A82-9C78-91C05D936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0EF-83E9-4A74-A4C9-DB019B7F4CC1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4A88CF-AFFB-4A82-9C78-91C05D936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0EF-83E9-4A74-A4C9-DB019B7F4CC1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88CF-AFFB-4A82-9C78-91C05D936D0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0EF-83E9-4A74-A4C9-DB019B7F4CC1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88CF-AFFB-4A82-9C78-91C05D936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0EF-83E9-4A74-A4C9-DB019B7F4CC1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34A88CF-AFFB-4A82-9C78-91C05D936D0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0EF-83E9-4A74-A4C9-DB019B7F4CC1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88CF-AFFB-4A82-9C78-91C05D936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0EF-83E9-4A74-A4C9-DB019B7F4CC1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88CF-AFFB-4A82-9C78-91C05D936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0EF-83E9-4A74-A4C9-DB019B7F4CC1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88CF-AFFB-4A82-9C78-91C05D936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0EF-83E9-4A74-A4C9-DB019B7F4CC1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88CF-AFFB-4A82-9C78-91C05D936D0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0850EF-83E9-4A74-A4C9-DB019B7F4CC1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4A88CF-AFFB-4A82-9C78-91C05D936D0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429684" cy="392909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Monotype Corsiva" pitchFamily="66" charset="0"/>
              </a:rPr>
              <a:t>Всё очень сложно и всё очень просто </a:t>
            </a:r>
          </a:p>
          <a:p>
            <a:pPr algn="ctr"/>
            <a:r>
              <a:rPr lang="ru-RU" sz="3600" b="1" dirty="0" smtClean="0">
                <a:latin typeface="Monotype Corsiva" pitchFamily="66" charset="0"/>
              </a:rPr>
              <a:t>И встретятся вам разные нюансы</a:t>
            </a:r>
          </a:p>
          <a:p>
            <a:pPr algn="ctr"/>
            <a:r>
              <a:rPr lang="ru-RU" sz="3600" b="1" dirty="0" smtClean="0">
                <a:latin typeface="Monotype Corsiva" pitchFamily="66" charset="0"/>
              </a:rPr>
              <a:t>Но чтобы в мире этом вдруг не потеряться</a:t>
            </a:r>
          </a:p>
          <a:p>
            <a:pPr algn="ctr"/>
            <a:r>
              <a:rPr lang="ru-RU" sz="3600" b="1" dirty="0" smtClean="0">
                <a:latin typeface="Monotype Corsiva" pitchFamily="66" charset="0"/>
              </a:rPr>
              <a:t>Умей использовать все жизненные шансы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Clr>
                <a:schemeClr val="bg2">
                  <a:lumMod val="10000"/>
                </a:schemeClr>
              </a:buClr>
            </a:pPr>
            <a:r>
              <a:rPr lang="ru-RU" sz="4800" b="1" dirty="0" smtClean="0">
                <a:latin typeface="Monotype Corsiva" pitchFamily="66" charset="0"/>
              </a:rPr>
              <a:t>Возможность</a:t>
            </a:r>
          </a:p>
          <a:p>
            <a:pPr algn="ctr">
              <a:buClr>
                <a:schemeClr val="bg2">
                  <a:lumMod val="10000"/>
                </a:schemeClr>
              </a:buClr>
            </a:pPr>
            <a:r>
              <a:rPr lang="ru-RU" sz="4800" b="1" dirty="0" smtClean="0">
                <a:latin typeface="Monotype Corsiva" pitchFamily="66" charset="0"/>
              </a:rPr>
              <a:t>Удача</a:t>
            </a:r>
          </a:p>
          <a:p>
            <a:pPr algn="ctr">
              <a:buClr>
                <a:schemeClr val="bg2">
                  <a:lumMod val="10000"/>
                </a:schemeClr>
              </a:buClr>
            </a:pPr>
            <a:r>
              <a:rPr lang="ru-RU" sz="4800" b="1" dirty="0" smtClean="0">
                <a:latin typeface="Monotype Corsiva" pitchFamily="66" charset="0"/>
              </a:rPr>
              <a:t>Стечение обстоятельств</a:t>
            </a:r>
            <a:endParaRPr lang="ru-RU" sz="48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Света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err="1" smtClean="0">
                <a:latin typeface="Monotype Corsiva" pitchFamily="66" charset="0"/>
              </a:rPr>
              <a:t>лера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гранд </a:t>
            </a:r>
          </a:p>
          <a:p>
            <a:r>
              <a:rPr lang="ru-RU" sz="3600" b="1" dirty="0" smtClean="0">
                <a:latin typeface="Monotype Corsiva" pitchFamily="66" charset="0"/>
              </a:rPr>
              <a:t>активный участник</a:t>
            </a:r>
          </a:p>
          <a:p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smtClean="0">
                <a:latin typeface="Monotype Corsiva" pitchFamily="66" charset="0"/>
              </a:rPr>
              <a:t>учеба за границей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latin typeface="Monotype Corsiva" pitchFamily="66" charset="0"/>
              </a:rPr>
              <a:t>красота 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latin typeface="Monotype Corsiva" pitchFamily="66" charset="0"/>
              </a:rPr>
              <a:t>выгодно </a:t>
            </a:r>
            <a:r>
              <a:rPr lang="ru-RU" sz="3600" b="1" dirty="0" smtClean="0">
                <a:latin typeface="Monotype Corsiva" pitchFamily="66" charset="0"/>
              </a:rPr>
              <a:t>выйти </a:t>
            </a:r>
            <a:r>
              <a:rPr lang="ru-RU" sz="3600" b="1" dirty="0" smtClean="0">
                <a:latin typeface="Monotype Corsiva" pitchFamily="66" charset="0"/>
              </a:rPr>
              <a:t>замуж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smtClean="0">
                <a:latin typeface="Monotype Corsiva" pitchFamily="66" charset="0"/>
              </a:rPr>
              <a:t>богатство</a:t>
            </a: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критерии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ru-RU" sz="3600" b="1" dirty="0" smtClean="0">
                <a:latin typeface="Monotype Corsiva" pitchFamily="66" charset="0"/>
              </a:rPr>
              <a:t>Затраты своей деятельности, которые были затрачены для получения этого шанса</a:t>
            </a:r>
          </a:p>
          <a:p>
            <a:pPr lvl="0">
              <a:lnSpc>
                <a:spcPct val="150000"/>
              </a:lnSpc>
            </a:pPr>
            <a:r>
              <a:rPr lang="ru-RU" sz="3600" b="1" dirty="0" smtClean="0">
                <a:latin typeface="Monotype Corsiva" pitchFamily="66" charset="0"/>
              </a:rPr>
              <a:t>Вероятность использования шанса</a:t>
            </a:r>
          </a:p>
          <a:p>
            <a:pPr lvl="0">
              <a:lnSpc>
                <a:spcPct val="150000"/>
              </a:lnSpc>
            </a:pPr>
            <a:r>
              <a:rPr lang="ru-RU" sz="3600" b="1" dirty="0" smtClean="0">
                <a:latin typeface="Monotype Corsiva" pitchFamily="66" charset="0"/>
              </a:rPr>
              <a:t>Жизненный прогноз на ближайшие 10 лет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65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Слайд 1</vt:lpstr>
      <vt:lpstr>Слайд 2</vt:lpstr>
      <vt:lpstr>Слайд 3</vt:lpstr>
      <vt:lpstr>критерии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777</cp:lastModifiedBy>
  <cp:revision>3</cp:revision>
  <dcterms:created xsi:type="dcterms:W3CDTF">2014-01-21T09:09:56Z</dcterms:created>
  <dcterms:modified xsi:type="dcterms:W3CDTF">2014-01-21T09:31:26Z</dcterms:modified>
</cp:coreProperties>
</file>