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5" r:id="rId3"/>
    <p:sldId id="257" r:id="rId4"/>
    <p:sldId id="260" r:id="rId5"/>
    <p:sldId id="294" r:id="rId6"/>
    <p:sldId id="293" r:id="rId7"/>
    <p:sldId id="313" r:id="rId8"/>
    <p:sldId id="316" r:id="rId9"/>
    <p:sldId id="258" r:id="rId10"/>
  </p:sldIdLst>
  <p:sldSz cx="9144000" cy="6858000" type="screen4x3"/>
  <p:notesSz cx="6877050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99"/>
    <a:srgbClr val="0000CC"/>
    <a:srgbClr val="CCFF33"/>
    <a:srgbClr val="660066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"2"</c:v>
                </c:pt>
              </c:strCache>
            </c:strRef>
          </c:tx>
          <c:cat>
            <c:strRef>
              <c:f>Лист1!$A$2:$A$33</c:f>
              <c:strCache>
                <c:ptCount val="32"/>
                <c:pt idx="0">
                  <c:v>Абдурахимова М.</c:v>
                </c:pt>
                <c:pt idx="1">
                  <c:v>Айсатова А.</c:v>
                </c:pt>
                <c:pt idx="2">
                  <c:v>Агакеримова А.</c:v>
                </c:pt>
                <c:pt idx="3">
                  <c:v>Бабинская Ю.</c:v>
                </c:pt>
                <c:pt idx="4">
                  <c:v>Баширов Б.</c:v>
                </c:pt>
                <c:pt idx="5">
                  <c:v>Больных В.</c:v>
                </c:pt>
                <c:pt idx="6">
                  <c:v>Буркова В.</c:v>
                </c:pt>
                <c:pt idx="7">
                  <c:v>Вайс А.</c:v>
                </c:pt>
                <c:pt idx="8">
                  <c:v>Воробьёв В.</c:v>
                </c:pt>
                <c:pt idx="9">
                  <c:v>Гаврилов А.</c:v>
                </c:pt>
                <c:pt idx="10">
                  <c:v>Гаязова З.</c:v>
                </c:pt>
                <c:pt idx="11">
                  <c:v>Денисова А.</c:v>
                </c:pt>
                <c:pt idx="12">
                  <c:v>Деревянко Е.</c:v>
                </c:pt>
                <c:pt idx="13">
                  <c:v>Кирьянова В.</c:v>
                </c:pt>
                <c:pt idx="14">
                  <c:v>Козлова Д.</c:v>
                </c:pt>
                <c:pt idx="15">
                  <c:v>Кравец Я.</c:v>
                </c:pt>
                <c:pt idx="16">
                  <c:v>Мишарина Д.</c:v>
                </c:pt>
                <c:pt idx="17">
                  <c:v>Морозов М.</c:v>
                </c:pt>
                <c:pt idx="18">
                  <c:v>Перцева Д.</c:v>
                </c:pt>
                <c:pt idx="19">
                  <c:v>Попов К.</c:v>
                </c:pt>
                <c:pt idx="20">
                  <c:v>Полозов Е.</c:v>
                </c:pt>
                <c:pt idx="21">
                  <c:v>Римский И.</c:v>
                </c:pt>
                <c:pt idx="22">
                  <c:v>Рыльченко Е</c:v>
                </c:pt>
                <c:pt idx="23">
                  <c:v>Смирнова А.</c:v>
                </c:pt>
                <c:pt idx="24">
                  <c:v>Трочинский О.</c:v>
                </c:pt>
                <c:pt idx="25">
                  <c:v>Утеева Г.</c:v>
                </c:pt>
                <c:pt idx="26">
                  <c:v>Усманов Р.</c:v>
                </c:pt>
                <c:pt idx="27">
                  <c:v>Фомина Ж.</c:v>
                </c:pt>
                <c:pt idx="28">
                  <c:v>Хачиянц А.</c:v>
                </c:pt>
                <c:pt idx="29">
                  <c:v>Хасанова А.</c:v>
                </c:pt>
                <c:pt idx="30">
                  <c:v>Чешков И.</c:v>
                </c:pt>
                <c:pt idx="31">
                  <c:v>Шангареев Е.</c:v>
                </c:pt>
              </c:strCache>
            </c:strRef>
          </c:cat>
          <c:val>
            <c:numRef>
              <c:f>Лист1!$B$2:$B$33</c:f>
              <c:numCache>
                <c:formatCode>General</c:formatCode>
                <c:ptCount val="32"/>
                <c:pt idx="0">
                  <c:v>2</c:v>
                </c:pt>
                <c:pt idx="8">
                  <c:v>1</c:v>
                </c:pt>
                <c:pt idx="13">
                  <c:v>11</c:v>
                </c:pt>
                <c:pt idx="19">
                  <c:v>4</c:v>
                </c:pt>
                <c:pt idx="28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cat>
            <c:strRef>
              <c:f>Лист1!$A$2:$A$33</c:f>
              <c:strCache>
                <c:ptCount val="32"/>
                <c:pt idx="0">
                  <c:v>Абдурахимова М.</c:v>
                </c:pt>
                <c:pt idx="1">
                  <c:v>Айсатова А.</c:v>
                </c:pt>
                <c:pt idx="2">
                  <c:v>Агакеримова А.</c:v>
                </c:pt>
                <c:pt idx="3">
                  <c:v>Бабинская Ю.</c:v>
                </c:pt>
                <c:pt idx="4">
                  <c:v>Баширов Б.</c:v>
                </c:pt>
                <c:pt idx="5">
                  <c:v>Больных В.</c:v>
                </c:pt>
                <c:pt idx="6">
                  <c:v>Буркова В.</c:v>
                </c:pt>
                <c:pt idx="7">
                  <c:v>Вайс А.</c:v>
                </c:pt>
                <c:pt idx="8">
                  <c:v>Воробьёв В.</c:v>
                </c:pt>
                <c:pt idx="9">
                  <c:v>Гаврилов А.</c:v>
                </c:pt>
                <c:pt idx="10">
                  <c:v>Гаязова З.</c:v>
                </c:pt>
                <c:pt idx="11">
                  <c:v>Денисова А.</c:v>
                </c:pt>
                <c:pt idx="12">
                  <c:v>Деревянко Е.</c:v>
                </c:pt>
                <c:pt idx="13">
                  <c:v>Кирьянова В.</c:v>
                </c:pt>
                <c:pt idx="14">
                  <c:v>Козлова Д.</c:v>
                </c:pt>
                <c:pt idx="15">
                  <c:v>Кравец Я.</c:v>
                </c:pt>
                <c:pt idx="16">
                  <c:v>Мишарина Д.</c:v>
                </c:pt>
                <c:pt idx="17">
                  <c:v>Морозов М.</c:v>
                </c:pt>
                <c:pt idx="18">
                  <c:v>Перцева Д.</c:v>
                </c:pt>
                <c:pt idx="19">
                  <c:v>Попов К.</c:v>
                </c:pt>
                <c:pt idx="20">
                  <c:v>Полозов Е.</c:v>
                </c:pt>
                <c:pt idx="21">
                  <c:v>Римский И.</c:v>
                </c:pt>
                <c:pt idx="22">
                  <c:v>Рыльченко Е</c:v>
                </c:pt>
                <c:pt idx="23">
                  <c:v>Смирнова А.</c:v>
                </c:pt>
                <c:pt idx="24">
                  <c:v>Трочинский О.</c:v>
                </c:pt>
                <c:pt idx="25">
                  <c:v>Утеева Г.</c:v>
                </c:pt>
                <c:pt idx="26">
                  <c:v>Усманов Р.</c:v>
                </c:pt>
                <c:pt idx="27">
                  <c:v>Фомина Ж.</c:v>
                </c:pt>
                <c:pt idx="28">
                  <c:v>Хачиянц А.</c:v>
                </c:pt>
                <c:pt idx="29">
                  <c:v>Хасанова А.</c:v>
                </c:pt>
                <c:pt idx="30">
                  <c:v>Чешков И.</c:v>
                </c:pt>
                <c:pt idx="31">
                  <c:v>Шангареев Е.</c:v>
                </c:pt>
              </c:strCache>
            </c:strRef>
          </c:cat>
          <c:val>
            <c:numRef>
              <c:f>Лист1!$C$2:$C$33</c:f>
              <c:numCache>
                <c:formatCode>General</c:formatCode>
                <c:ptCount val="32"/>
                <c:pt idx="0">
                  <c:v>10</c:v>
                </c:pt>
                <c:pt idx="1">
                  <c:v>1</c:v>
                </c:pt>
                <c:pt idx="2">
                  <c:v>5</c:v>
                </c:pt>
                <c:pt idx="3">
                  <c:v>8</c:v>
                </c:pt>
                <c:pt idx="5">
                  <c:v>1</c:v>
                </c:pt>
                <c:pt idx="6">
                  <c:v>8</c:v>
                </c:pt>
                <c:pt idx="7">
                  <c:v>4</c:v>
                </c:pt>
                <c:pt idx="8">
                  <c:v>13</c:v>
                </c:pt>
                <c:pt idx="9">
                  <c:v>7</c:v>
                </c:pt>
                <c:pt idx="10">
                  <c:v>6</c:v>
                </c:pt>
                <c:pt idx="12">
                  <c:v>5</c:v>
                </c:pt>
                <c:pt idx="13">
                  <c:v>2</c:v>
                </c:pt>
                <c:pt idx="14">
                  <c:v>4</c:v>
                </c:pt>
                <c:pt idx="17">
                  <c:v>1</c:v>
                </c:pt>
                <c:pt idx="19">
                  <c:v>11</c:v>
                </c:pt>
                <c:pt idx="21">
                  <c:v>12</c:v>
                </c:pt>
                <c:pt idx="22">
                  <c:v>6</c:v>
                </c:pt>
                <c:pt idx="23">
                  <c:v>1</c:v>
                </c:pt>
                <c:pt idx="24">
                  <c:v>6</c:v>
                </c:pt>
                <c:pt idx="25">
                  <c:v>6</c:v>
                </c:pt>
                <c:pt idx="26">
                  <c:v>1</c:v>
                </c:pt>
                <c:pt idx="27">
                  <c:v>2</c:v>
                </c:pt>
                <c:pt idx="28">
                  <c:v>10</c:v>
                </c:pt>
                <c:pt idx="29">
                  <c:v>5</c:v>
                </c:pt>
                <c:pt idx="30">
                  <c:v>2</c:v>
                </c:pt>
                <c:pt idx="31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cat>
            <c:strRef>
              <c:f>Лист1!$A$2:$A$33</c:f>
              <c:strCache>
                <c:ptCount val="32"/>
                <c:pt idx="0">
                  <c:v>Абдурахимова М.</c:v>
                </c:pt>
                <c:pt idx="1">
                  <c:v>Айсатова А.</c:v>
                </c:pt>
                <c:pt idx="2">
                  <c:v>Агакеримова А.</c:v>
                </c:pt>
                <c:pt idx="3">
                  <c:v>Бабинская Ю.</c:v>
                </c:pt>
                <c:pt idx="4">
                  <c:v>Баширов Б.</c:v>
                </c:pt>
                <c:pt idx="5">
                  <c:v>Больных В.</c:v>
                </c:pt>
                <c:pt idx="6">
                  <c:v>Буркова В.</c:v>
                </c:pt>
                <c:pt idx="7">
                  <c:v>Вайс А.</c:v>
                </c:pt>
                <c:pt idx="8">
                  <c:v>Воробьёв В.</c:v>
                </c:pt>
                <c:pt idx="9">
                  <c:v>Гаврилов А.</c:v>
                </c:pt>
                <c:pt idx="10">
                  <c:v>Гаязова З.</c:v>
                </c:pt>
                <c:pt idx="11">
                  <c:v>Денисова А.</c:v>
                </c:pt>
                <c:pt idx="12">
                  <c:v>Деревянко Е.</c:v>
                </c:pt>
                <c:pt idx="13">
                  <c:v>Кирьянова В.</c:v>
                </c:pt>
                <c:pt idx="14">
                  <c:v>Козлова Д.</c:v>
                </c:pt>
                <c:pt idx="15">
                  <c:v>Кравец Я.</c:v>
                </c:pt>
                <c:pt idx="16">
                  <c:v>Мишарина Д.</c:v>
                </c:pt>
                <c:pt idx="17">
                  <c:v>Морозов М.</c:v>
                </c:pt>
                <c:pt idx="18">
                  <c:v>Перцева Д.</c:v>
                </c:pt>
                <c:pt idx="19">
                  <c:v>Попов К.</c:v>
                </c:pt>
                <c:pt idx="20">
                  <c:v>Полозов Е.</c:v>
                </c:pt>
                <c:pt idx="21">
                  <c:v>Римский И.</c:v>
                </c:pt>
                <c:pt idx="22">
                  <c:v>Рыльченко Е</c:v>
                </c:pt>
                <c:pt idx="23">
                  <c:v>Смирнова А.</c:v>
                </c:pt>
                <c:pt idx="24">
                  <c:v>Трочинский О.</c:v>
                </c:pt>
                <c:pt idx="25">
                  <c:v>Утеева Г.</c:v>
                </c:pt>
                <c:pt idx="26">
                  <c:v>Усманов Р.</c:v>
                </c:pt>
                <c:pt idx="27">
                  <c:v>Фомина Ж.</c:v>
                </c:pt>
                <c:pt idx="28">
                  <c:v>Хачиянц А.</c:v>
                </c:pt>
                <c:pt idx="29">
                  <c:v>Хасанова А.</c:v>
                </c:pt>
                <c:pt idx="30">
                  <c:v>Чешков И.</c:v>
                </c:pt>
                <c:pt idx="31">
                  <c:v>Шангареев Е.</c:v>
                </c:pt>
              </c:strCache>
            </c:strRef>
          </c:cat>
          <c:val>
            <c:numRef>
              <c:f>Лист1!$D$2:$D$33</c:f>
              <c:numCache>
                <c:formatCode>General</c:formatCode>
                <c:ptCount val="32"/>
                <c:pt idx="0">
                  <c:v>3</c:v>
                </c:pt>
                <c:pt idx="1">
                  <c:v>13</c:v>
                </c:pt>
                <c:pt idx="2">
                  <c:v>9</c:v>
                </c:pt>
                <c:pt idx="3">
                  <c:v>6</c:v>
                </c:pt>
                <c:pt idx="4">
                  <c:v>14</c:v>
                </c:pt>
                <c:pt idx="5">
                  <c:v>13</c:v>
                </c:pt>
                <c:pt idx="6">
                  <c:v>2</c:v>
                </c:pt>
                <c:pt idx="7">
                  <c:v>8</c:v>
                </c:pt>
                <c:pt idx="8">
                  <c:v>2</c:v>
                </c:pt>
                <c:pt idx="9">
                  <c:v>9</c:v>
                </c:pt>
                <c:pt idx="10">
                  <c:v>7</c:v>
                </c:pt>
                <c:pt idx="11">
                  <c:v>12</c:v>
                </c:pt>
                <c:pt idx="12">
                  <c:v>8</c:v>
                </c:pt>
                <c:pt idx="13">
                  <c:v>2</c:v>
                </c:pt>
                <c:pt idx="14">
                  <c:v>10</c:v>
                </c:pt>
                <c:pt idx="15">
                  <c:v>12</c:v>
                </c:pt>
                <c:pt idx="16">
                  <c:v>12</c:v>
                </c:pt>
                <c:pt idx="17">
                  <c:v>11</c:v>
                </c:pt>
                <c:pt idx="18">
                  <c:v>13</c:v>
                </c:pt>
                <c:pt idx="19">
                  <c:v>1</c:v>
                </c:pt>
                <c:pt idx="20">
                  <c:v>13</c:v>
                </c:pt>
                <c:pt idx="21">
                  <c:v>4</c:v>
                </c:pt>
                <c:pt idx="22">
                  <c:v>10</c:v>
                </c:pt>
                <c:pt idx="23">
                  <c:v>12</c:v>
                </c:pt>
                <c:pt idx="24">
                  <c:v>10</c:v>
                </c:pt>
                <c:pt idx="25">
                  <c:v>6</c:v>
                </c:pt>
                <c:pt idx="26">
                  <c:v>12</c:v>
                </c:pt>
                <c:pt idx="27">
                  <c:v>10</c:v>
                </c:pt>
                <c:pt idx="28">
                  <c:v>5</c:v>
                </c:pt>
                <c:pt idx="29">
                  <c:v>9</c:v>
                </c:pt>
                <c:pt idx="30">
                  <c:v>12</c:v>
                </c:pt>
                <c:pt idx="31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"5"</c:v>
                </c:pt>
              </c:strCache>
            </c:strRef>
          </c:tx>
          <c:cat>
            <c:strRef>
              <c:f>Лист1!$A$2:$A$33</c:f>
              <c:strCache>
                <c:ptCount val="32"/>
                <c:pt idx="0">
                  <c:v>Абдурахимова М.</c:v>
                </c:pt>
                <c:pt idx="1">
                  <c:v>Айсатова А.</c:v>
                </c:pt>
                <c:pt idx="2">
                  <c:v>Агакеримова А.</c:v>
                </c:pt>
                <c:pt idx="3">
                  <c:v>Бабинская Ю.</c:v>
                </c:pt>
                <c:pt idx="4">
                  <c:v>Баширов Б.</c:v>
                </c:pt>
                <c:pt idx="5">
                  <c:v>Больных В.</c:v>
                </c:pt>
                <c:pt idx="6">
                  <c:v>Буркова В.</c:v>
                </c:pt>
                <c:pt idx="7">
                  <c:v>Вайс А.</c:v>
                </c:pt>
                <c:pt idx="8">
                  <c:v>Воробьёв В.</c:v>
                </c:pt>
                <c:pt idx="9">
                  <c:v>Гаврилов А.</c:v>
                </c:pt>
                <c:pt idx="10">
                  <c:v>Гаязова З.</c:v>
                </c:pt>
                <c:pt idx="11">
                  <c:v>Денисова А.</c:v>
                </c:pt>
                <c:pt idx="12">
                  <c:v>Деревянко Е.</c:v>
                </c:pt>
                <c:pt idx="13">
                  <c:v>Кирьянова В.</c:v>
                </c:pt>
                <c:pt idx="14">
                  <c:v>Козлова Д.</c:v>
                </c:pt>
                <c:pt idx="15">
                  <c:v>Кравец Я.</c:v>
                </c:pt>
                <c:pt idx="16">
                  <c:v>Мишарина Д.</c:v>
                </c:pt>
                <c:pt idx="17">
                  <c:v>Морозов М.</c:v>
                </c:pt>
                <c:pt idx="18">
                  <c:v>Перцева Д.</c:v>
                </c:pt>
                <c:pt idx="19">
                  <c:v>Попов К.</c:v>
                </c:pt>
                <c:pt idx="20">
                  <c:v>Полозов Е.</c:v>
                </c:pt>
                <c:pt idx="21">
                  <c:v>Римский И.</c:v>
                </c:pt>
                <c:pt idx="22">
                  <c:v>Рыльченко Е</c:v>
                </c:pt>
                <c:pt idx="23">
                  <c:v>Смирнова А.</c:v>
                </c:pt>
                <c:pt idx="24">
                  <c:v>Трочинский О.</c:v>
                </c:pt>
                <c:pt idx="25">
                  <c:v>Утеева Г.</c:v>
                </c:pt>
                <c:pt idx="26">
                  <c:v>Усманов Р.</c:v>
                </c:pt>
                <c:pt idx="27">
                  <c:v>Фомина Ж.</c:v>
                </c:pt>
                <c:pt idx="28">
                  <c:v>Хачиянц А.</c:v>
                </c:pt>
                <c:pt idx="29">
                  <c:v>Хасанова А.</c:v>
                </c:pt>
                <c:pt idx="30">
                  <c:v>Чешков И.</c:v>
                </c:pt>
                <c:pt idx="31">
                  <c:v>Шангареев Е.</c:v>
                </c:pt>
              </c:strCache>
            </c:strRef>
          </c:cat>
          <c:val>
            <c:numRef>
              <c:f>Лист1!$E$2:$E$33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4</c:v>
                </c:pt>
                <c:pt idx="10">
                  <c:v>3</c:v>
                </c:pt>
                <c:pt idx="11">
                  <c:v>4</c:v>
                </c:pt>
                <c:pt idx="12">
                  <c:v>3</c:v>
                </c:pt>
                <c:pt idx="14">
                  <c:v>2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3</c:v>
                </c:pt>
                <c:pt idx="20">
                  <c:v>3</c:v>
                </c:pt>
                <c:pt idx="23">
                  <c:v>3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</c:numCache>
            </c:numRef>
          </c:val>
        </c:ser>
        <c:overlap val="100"/>
        <c:axId val="112834816"/>
        <c:axId val="121741312"/>
      </c:barChart>
      <c:catAx>
        <c:axId val="112834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21741312"/>
        <c:crosses val="autoZero"/>
        <c:auto val="1"/>
        <c:lblAlgn val="ctr"/>
        <c:lblOffset val="100"/>
      </c:catAx>
      <c:valAx>
        <c:axId val="121741312"/>
        <c:scaling>
          <c:orientation val="minMax"/>
        </c:scaling>
        <c:axPos val="l"/>
        <c:majorGridlines/>
        <c:numFmt formatCode="General" sourceLinked="1"/>
        <c:tickLblPos val="nextTo"/>
        <c:crossAx val="1128348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31CCF-B3FE-4FF3-9055-593B3E602C69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08EDBFA-6E3C-4E1D-9AFD-D9E223DDE3BD}">
      <dgm:prSet phldrT="[Текст]"/>
      <dgm:spPr/>
      <dgm:t>
        <a:bodyPr/>
        <a:lstStyle/>
        <a:p>
          <a:pPr algn="ctr"/>
          <a:endParaRPr lang="ru-RU"/>
        </a:p>
      </dgm:t>
    </dgm:pt>
    <dgm:pt modelId="{F515D6B3-AE4E-48F7-82F3-5BDE7A33EAB4}" type="parTrans" cxnId="{E8D02B9C-F63F-49AB-845E-F97EC6734C42}">
      <dgm:prSet/>
      <dgm:spPr/>
      <dgm:t>
        <a:bodyPr/>
        <a:lstStyle/>
        <a:p>
          <a:pPr algn="ctr"/>
          <a:endParaRPr lang="ru-RU"/>
        </a:p>
      </dgm:t>
    </dgm:pt>
    <dgm:pt modelId="{21133B02-5DD1-4539-9314-DE8E9166CA5D}" type="sibTrans" cxnId="{E8D02B9C-F63F-49AB-845E-F97EC6734C42}">
      <dgm:prSet/>
      <dgm:spPr/>
      <dgm:t>
        <a:bodyPr/>
        <a:lstStyle/>
        <a:p>
          <a:pPr algn="ctr"/>
          <a:endParaRPr lang="ru-RU"/>
        </a:p>
      </dgm:t>
    </dgm:pt>
    <dgm:pt modelId="{2667436E-1BB1-45C6-94E1-4DFE73DD85D7}">
      <dgm:prSet phldrT="[Текст]"/>
      <dgm:spPr/>
      <dgm:t>
        <a:bodyPr/>
        <a:lstStyle/>
        <a:p>
          <a:pPr algn="ctr"/>
          <a:r>
            <a:rPr lang="ru-RU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ВОЛЕЙБОЛ</a:t>
          </a:r>
        </a:p>
      </dgm:t>
    </dgm:pt>
    <dgm:pt modelId="{730C72DD-93E7-482C-B120-BC33D55AE58F}" type="parTrans" cxnId="{2DBCB64D-F9F4-4D8A-B439-2F565529A16B}">
      <dgm:prSet/>
      <dgm:spPr/>
      <dgm:t>
        <a:bodyPr/>
        <a:lstStyle/>
        <a:p>
          <a:pPr algn="ctr"/>
          <a:endParaRPr lang="ru-RU"/>
        </a:p>
      </dgm:t>
    </dgm:pt>
    <dgm:pt modelId="{3902D1F8-AB68-492B-AB82-CF945F8042A1}" type="sibTrans" cxnId="{2DBCB64D-F9F4-4D8A-B439-2F565529A16B}">
      <dgm:prSet/>
      <dgm:spPr/>
      <dgm:t>
        <a:bodyPr/>
        <a:lstStyle/>
        <a:p>
          <a:pPr algn="ctr"/>
          <a:endParaRPr lang="ru-RU"/>
        </a:p>
      </dgm:t>
    </dgm:pt>
    <dgm:pt modelId="{F528A295-8B12-457A-A104-F285DFE28873}">
      <dgm:prSet phldrT="[Текст]" custT="1"/>
      <dgm:spPr/>
      <dgm:t>
        <a:bodyPr/>
        <a:lstStyle/>
        <a:p>
          <a:pPr algn="ctr"/>
          <a:r>
            <a:rPr lang="ru-RU" sz="1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ФОТОЛЮБИТЕЛИ</a:t>
          </a:r>
        </a:p>
      </dgm:t>
    </dgm:pt>
    <dgm:pt modelId="{DC8C60D9-3331-41ED-91DF-38EECAE49F24}" type="parTrans" cxnId="{F7CE20AE-3193-4A29-B975-E27775C58997}">
      <dgm:prSet/>
      <dgm:spPr/>
      <dgm:t>
        <a:bodyPr/>
        <a:lstStyle/>
        <a:p>
          <a:pPr algn="ctr"/>
          <a:endParaRPr lang="ru-RU"/>
        </a:p>
      </dgm:t>
    </dgm:pt>
    <dgm:pt modelId="{9E26F3C5-9875-4A2B-84C2-20C8FC554034}" type="sibTrans" cxnId="{F7CE20AE-3193-4A29-B975-E27775C58997}">
      <dgm:prSet/>
      <dgm:spPr/>
      <dgm:t>
        <a:bodyPr/>
        <a:lstStyle/>
        <a:p>
          <a:pPr algn="ctr"/>
          <a:endParaRPr lang="ru-RU"/>
        </a:p>
      </dgm:t>
    </dgm:pt>
    <dgm:pt modelId="{DB69C7A5-32F4-4409-A167-5014CAFD485E}">
      <dgm:prSet phldrT="[Текст]"/>
      <dgm:spPr/>
      <dgm:t>
        <a:bodyPr/>
        <a:lstStyle/>
        <a:p>
          <a:pPr algn="ctr"/>
          <a:r>
            <a: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ВОЖАТЫЕ</a:t>
          </a:r>
        </a:p>
      </dgm:t>
    </dgm:pt>
    <dgm:pt modelId="{AE387661-3570-4364-8668-2E0CF9C36656}" type="parTrans" cxnId="{27292700-9372-4F25-AE36-55B65E9E6790}">
      <dgm:prSet/>
      <dgm:spPr/>
      <dgm:t>
        <a:bodyPr/>
        <a:lstStyle/>
        <a:p>
          <a:pPr algn="ctr"/>
          <a:endParaRPr lang="ru-RU"/>
        </a:p>
      </dgm:t>
    </dgm:pt>
    <dgm:pt modelId="{1A0A7829-A633-4021-BB81-F801B358F196}" type="sibTrans" cxnId="{27292700-9372-4F25-AE36-55B65E9E6790}">
      <dgm:prSet/>
      <dgm:spPr/>
      <dgm:t>
        <a:bodyPr/>
        <a:lstStyle/>
        <a:p>
          <a:pPr algn="ctr"/>
          <a:endParaRPr lang="ru-RU"/>
        </a:p>
      </dgm:t>
    </dgm:pt>
    <dgm:pt modelId="{06985721-6284-4B53-A770-3C7DBE79A89B}">
      <dgm:prSet phldrT="[Текст]"/>
      <dgm:spPr/>
      <dgm:t>
        <a:bodyPr/>
        <a:lstStyle/>
        <a:p>
          <a:pPr algn="ctr"/>
          <a:r>
            <a: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БАСКЕТБОЛ</a:t>
          </a:r>
        </a:p>
      </dgm:t>
    </dgm:pt>
    <dgm:pt modelId="{B29F5D19-7576-4C57-971A-360AC4B3DE41}" type="parTrans" cxnId="{5AF93F95-61C9-4A43-B288-4499873F1FE3}">
      <dgm:prSet/>
      <dgm:spPr/>
      <dgm:t>
        <a:bodyPr/>
        <a:lstStyle/>
        <a:p>
          <a:pPr algn="ctr"/>
          <a:endParaRPr lang="ru-RU"/>
        </a:p>
      </dgm:t>
    </dgm:pt>
    <dgm:pt modelId="{FDB34CEF-D816-407D-A5C4-8ADD45A0AFF6}" type="sibTrans" cxnId="{5AF93F95-61C9-4A43-B288-4499873F1FE3}">
      <dgm:prSet/>
      <dgm:spPr/>
      <dgm:t>
        <a:bodyPr/>
        <a:lstStyle/>
        <a:p>
          <a:pPr algn="ctr"/>
          <a:endParaRPr lang="ru-RU"/>
        </a:p>
      </dgm:t>
    </dgm:pt>
    <dgm:pt modelId="{11B97D22-5D7B-4063-8AE3-2EB77B4F3200}">
      <dgm:prSet/>
      <dgm:spPr/>
      <dgm:t>
        <a:bodyPr/>
        <a:lstStyle/>
        <a:p>
          <a:pPr algn="ctr"/>
          <a:r>
            <a: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КАРАТЭ</a:t>
          </a:r>
        </a:p>
      </dgm:t>
    </dgm:pt>
    <dgm:pt modelId="{403B488B-4839-4694-AC7C-1FBFFB8B893D}" type="parTrans" cxnId="{BC36EE35-067A-4C0A-89A2-022EB1950CC2}">
      <dgm:prSet/>
      <dgm:spPr/>
      <dgm:t>
        <a:bodyPr/>
        <a:lstStyle/>
        <a:p>
          <a:pPr algn="ctr"/>
          <a:endParaRPr lang="ru-RU"/>
        </a:p>
      </dgm:t>
    </dgm:pt>
    <dgm:pt modelId="{FCD0D2A8-F530-49ED-ACB9-C52FC616053C}" type="sibTrans" cxnId="{BC36EE35-067A-4C0A-89A2-022EB1950CC2}">
      <dgm:prSet/>
      <dgm:spPr/>
      <dgm:t>
        <a:bodyPr/>
        <a:lstStyle/>
        <a:p>
          <a:pPr algn="ctr"/>
          <a:endParaRPr lang="ru-RU"/>
        </a:p>
      </dgm:t>
    </dgm:pt>
    <dgm:pt modelId="{AF9287E5-D9E5-4AF6-82CF-7E30B5FDC810}">
      <dgm:prSet/>
      <dgm:spPr/>
      <dgm:t>
        <a:bodyPr/>
        <a:lstStyle/>
        <a:p>
          <a:pPr algn="ctr"/>
          <a:r>
            <a: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БОКС</a:t>
          </a:r>
        </a:p>
      </dgm:t>
    </dgm:pt>
    <dgm:pt modelId="{DF60D635-9F52-43D6-BA78-064A8E976DB3}" type="parTrans" cxnId="{4A44BB6D-80F3-4F85-B133-9F4E6088E629}">
      <dgm:prSet/>
      <dgm:spPr/>
      <dgm:t>
        <a:bodyPr/>
        <a:lstStyle/>
        <a:p>
          <a:pPr algn="ctr"/>
          <a:endParaRPr lang="ru-RU"/>
        </a:p>
      </dgm:t>
    </dgm:pt>
    <dgm:pt modelId="{87C3B6B4-D411-45F7-BCD2-E047C2B8C39F}" type="sibTrans" cxnId="{4A44BB6D-80F3-4F85-B133-9F4E6088E629}">
      <dgm:prSet/>
      <dgm:spPr/>
      <dgm:t>
        <a:bodyPr/>
        <a:lstStyle/>
        <a:p>
          <a:pPr algn="ctr"/>
          <a:endParaRPr lang="ru-RU"/>
        </a:p>
      </dgm:t>
    </dgm:pt>
    <dgm:pt modelId="{4A86E060-6592-4337-ABA4-8B1D01B67176}">
      <dgm:prSet/>
      <dgm:spPr/>
      <dgm:t>
        <a:bodyPr/>
        <a:lstStyle/>
        <a:p>
          <a:pPr algn="ctr"/>
          <a:r>
            <a: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БИАТЛОН</a:t>
          </a:r>
        </a:p>
      </dgm:t>
    </dgm:pt>
    <dgm:pt modelId="{2E4BEDB5-E8B6-41F3-B472-C1CE07AD581E}" type="parTrans" cxnId="{0628A4DB-07AE-4D59-976C-FEB4B00A9553}">
      <dgm:prSet/>
      <dgm:spPr/>
      <dgm:t>
        <a:bodyPr/>
        <a:lstStyle/>
        <a:p>
          <a:pPr algn="ctr"/>
          <a:endParaRPr lang="ru-RU"/>
        </a:p>
      </dgm:t>
    </dgm:pt>
    <dgm:pt modelId="{91F5E247-4A5C-4B36-974D-C06778B5500C}" type="sibTrans" cxnId="{0628A4DB-07AE-4D59-976C-FEB4B00A9553}">
      <dgm:prSet/>
      <dgm:spPr/>
      <dgm:t>
        <a:bodyPr/>
        <a:lstStyle/>
        <a:p>
          <a:pPr algn="ctr"/>
          <a:endParaRPr lang="ru-RU"/>
        </a:p>
      </dgm:t>
    </dgm:pt>
    <dgm:pt modelId="{99922746-70FB-4018-853F-255D4559C660}">
      <dgm:prSet custT="1"/>
      <dgm:spPr/>
      <dgm:t>
        <a:bodyPr/>
        <a:lstStyle/>
        <a:p>
          <a:r>
            <a:rPr lang="ru-RU" sz="2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хореография</a:t>
          </a:r>
        </a:p>
      </dgm:t>
    </dgm:pt>
    <dgm:pt modelId="{8069BC25-DA74-4790-88DA-638C91BF4D82}" type="parTrans" cxnId="{D2B29171-54FF-4DCB-947B-2450F9352567}">
      <dgm:prSet/>
      <dgm:spPr/>
      <dgm:t>
        <a:bodyPr/>
        <a:lstStyle/>
        <a:p>
          <a:endParaRPr lang="ru-RU"/>
        </a:p>
      </dgm:t>
    </dgm:pt>
    <dgm:pt modelId="{81274068-7767-4CB6-93F9-A172EAA11AF4}" type="sibTrans" cxnId="{D2B29171-54FF-4DCB-947B-2450F9352567}">
      <dgm:prSet/>
      <dgm:spPr/>
      <dgm:t>
        <a:bodyPr/>
        <a:lstStyle/>
        <a:p>
          <a:endParaRPr lang="ru-RU"/>
        </a:p>
      </dgm:t>
    </dgm:pt>
    <dgm:pt modelId="{993A094D-4E09-4625-8FAD-10FC0275A6AC}" type="pres">
      <dgm:prSet presAssocID="{A1431CCF-B3FE-4FF3-9055-593B3E602C6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DA881A-8258-4EBA-8151-2475B9C3AF7E}" type="pres">
      <dgm:prSet presAssocID="{008EDBFA-6E3C-4E1D-9AFD-D9E223DDE3BD}" presName="centerShape" presStyleLbl="node0" presStyleIdx="0" presStyleCnt="1" custScaleX="145538" custScaleY="143256" custLinFactNeighborX="568" custLinFactNeighborY="0"/>
      <dgm:spPr/>
      <dgm:t>
        <a:bodyPr/>
        <a:lstStyle/>
        <a:p>
          <a:endParaRPr lang="ru-RU"/>
        </a:p>
      </dgm:t>
    </dgm:pt>
    <dgm:pt modelId="{DED56CD5-D365-4A70-AA5B-DFEBEB196B38}" type="pres">
      <dgm:prSet presAssocID="{730C72DD-93E7-482C-B120-BC33D55AE58F}" presName="Name9" presStyleLbl="parChTrans1D2" presStyleIdx="0" presStyleCnt="8"/>
      <dgm:spPr/>
      <dgm:t>
        <a:bodyPr/>
        <a:lstStyle/>
        <a:p>
          <a:endParaRPr lang="ru-RU"/>
        </a:p>
      </dgm:t>
    </dgm:pt>
    <dgm:pt modelId="{0398B0B8-EC04-4FEF-AB88-0E0026CB8BC1}" type="pres">
      <dgm:prSet presAssocID="{730C72DD-93E7-482C-B120-BC33D55AE58F}" presName="connTx" presStyleLbl="parChTrans1D2" presStyleIdx="0" presStyleCnt="8"/>
      <dgm:spPr/>
      <dgm:t>
        <a:bodyPr/>
        <a:lstStyle/>
        <a:p>
          <a:endParaRPr lang="ru-RU"/>
        </a:p>
      </dgm:t>
    </dgm:pt>
    <dgm:pt modelId="{0E66FD63-57DA-4AF9-B1EA-95ADD920EAC3}" type="pres">
      <dgm:prSet presAssocID="{2667436E-1BB1-45C6-94E1-4DFE73DD85D7}" presName="node" presStyleLbl="node1" presStyleIdx="0" presStyleCnt="8" custScaleX="163702" custRadScaleRad="101277" custRadScaleInc="20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681BF-838E-43C3-AB08-6CC972012028}" type="pres">
      <dgm:prSet presAssocID="{403B488B-4839-4694-AC7C-1FBFFB8B893D}" presName="Name9" presStyleLbl="parChTrans1D2" presStyleIdx="1" presStyleCnt="8"/>
      <dgm:spPr/>
      <dgm:t>
        <a:bodyPr/>
        <a:lstStyle/>
        <a:p>
          <a:endParaRPr lang="ru-RU"/>
        </a:p>
      </dgm:t>
    </dgm:pt>
    <dgm:pt modelId="{E0FE6BE5-2D3F-4C03-96A0-3727DB3C7082}" type="pres">
      <dgm:prSet presAssocID="{403B488B-4839-4694-AC7C-1FBFFB8B893D}" presName="connTx" presStyleLbl="parChTrans1D2" presStyleIdx="1" presStyleCnt="8"/>
      <dgm:spPr/>
      <dgm:t>
        <a:bodyPr/>
        <a:lstStyle/>
        <a:p>
          <a:endParaRPr lang="ru-RU"/>
        </a:p>
      </dgm:t>
    </dgm:pt>
    <dgm:pt modelId="{B8FC25AB-2297-4E72-B83B-D3F694E937C4}" type="pres">
      <dgm:prSet presAssocID="{11B97D22-5D7B-4063-8AE3-2EB77B4F3200}" presName="node" presStyleLbl="node1" presStyleIdx="1" presStyleCnt="8" custScaleX="156984" custRadScaleRad="113153" custRadScaleInc="40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47E0B-EE70-4831-977A-A7C5E4C1CC2D}" type="pres">
      <dgm:prSet presAssocID="{DF60D635-9F52-43D6-BA78-064A8E976DB3}" presName="Name9" presStyleLbl="parChTrans1D2" presStyleIdx="2" presStyleCnt="8"/>
      <dgm:spPr/>
      <dgm:t>
        <a:bodyPr/>
        <a:lstStyle/>
        <a:p>
          <a:endParaRPr lang="ru-RU"/>
        </a:p>
      </dgm:t>
    </dgm:pt>
    <dgm:pt modelId="{71E7C838-07B8-4AF1-A759-69CE8DAF6F61}" type="pres">
      <dgm:prSet presAssocID="{DF60D635-9F52-43D6-BA78-064A8E976DB3}" presName="connTx" presStyleLbl="parChTrans1D2" presStyleIdx="2" presStyleCnt="8"/>
      <dgm:spPr/>
      <dgm:t>
        <a:bodyPr/>
        <a:lstStyle/>
        <a:p>
          <a:endParaRPr lang="ru-RU"/>
        </a:p>
      </dgm:t>
    </dgm:pt>
    <dgm:pt modelId="{A8D7BFF9-3179-4441-83E8-D711E241FEF4}" type="pres">
      <dgm:prSet presAssocID="{AF9287E5-D9E5-4AF6-82CF-7E30B5FDC810}" presName="node" presStyleLbl="node1" presStyleIdx="2" presStyleCnt="8" custScaleX="157557" custRadScaleRad="117221" custRadScaleInc="-3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06B05-0A20-432E-9D75-1D4DCF48E99A}" type="pres">
      <dgm:prSet presAssocID="{DC8C60D9-3331-41ED-91DF-38EECAE49F24}" presName="Name9" presStyleLbl="parChTrans1D2" presStyleIdx="3" presStyleCnt="8"/>
      <dgm:spPr/>
      <dgm:t>
        <a:bodyPr/>
        <a:lstStyle/>
        <a:p>
          <a:endParaRPr lang="ru-RU"/>
        </a:p>
      </dgm:t>
    </dgm:pt>
    <dgm:pt modelId="{4074A2B6-A9A1-49CB-9AD9-36310A80D8B4}" type="pres">
      <dgm:prSet presAssocID="{DC8C60D9-3331-41ED-91DF-38EECAE49F24}" presName="connTx" presStyleLbl="parChTrans1D2" presStyleIdx="3" presStyleCnt="8"/>
      <dgm:spPr/>
      <dgm:t>
        <a:bodyPr/>
        <a:lstStyle/>
        <a:p>
          <a:endParaRPr lang="ru-RU"/>
        </a:p>
      </dgm:t>
    </dgm:pt>
    <dgm:pt modelId="{7318BF09-7111-4CFF-A377-F7DA2BFB03BD}" type="pres">
      <dgm:prSet presAssocID="{F528A295-8B12-457A-A104-F285DFE28873}" presName="node" presStyleLbl="node1" presStyleIdx="3" presStyleCnt="8" custScaleX="165888" custRadScaleRad="109332" custRadScaleInc="-44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47561-B241-4228-99BD-0C3A481FF654}" type="pres">
      <dgm:prSet presAssocID="{AE387661-3570-4364-8668-2E0CF9C36656}" presName="Name9" presStyleLbl="parChTrans1D2" presStyleIdx="4" presStyleCnt="8"/>
      <dgm:spPr/>
      <dgm:t>
        <a:bodyPr/>
        <a:lstStyle/>
        <a:p>
          <a:endParaRPr lang="ru-RU"/>
        </a:p>
      </dgm:t>
    </dgm:pt>
    <dgm:pt modelId="{99BADBBD-9058-4EAC-B283-F074BA6D3AC7}" type="pres">
      <dgm:prSet presAssocID="{AE387661-3570-4364-8668-2E0CF9C36656}" presName="connTx" presStyleLbl="parChTrans1D2" presStyleIdx="4" presStyleCnt="8"/>
      <dgm:spPr/>
      <dgm:t>
        <a:bodyPr/>
        <a:lstStyle/>
        <a:p>
          <a:endParaRPr lang="ru-RU"/>
        </a:p>
      </dgm:t>
    </dgm:pt>
    <dgm:pt modelId="{669ABC27-A418-48AE-95D3-2AF8A48DFDD2}" type="pres">
      <dgm:prSet presAssocID="{DB69C7A5-32F4-4409-A167-5014CAFD485E}" presName="node" presStyleLbl="node1" presStyleIdx="4" presStyleCnt="8" custScaleX="168620" custRadScaleRad="97511" custRadScaleInc="-14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6C6CB-16B6-46A5-B597-5C154422BEF5}" type="pres">
      <dgm:prSet presAssocID="{2E4BEDB5-E8B6-41F3-B472-C1CE07AD581E}" presName="Name9" presStyleLbl="parChTrans1D2" presStyleIdx="5" presStyleCnt="8"/>
      <dgm:spPr/>
      <dgm:t>
        <a:bodyPr/>
        <a:lstStyle/>
        <a:p>
          <a:endParaRPr lang="ru-RU"/>
        </a:p>
      </dgm:t>
    </dgm:pt>
    <dgm:pt modelId="{13D2BAAD-4DA3-4805-977C-1BA4BD3FCB02}" type="pres">
      <dgm:prSet presAssocID="{2E4BEDB5-E8B6-41F3-B472-C1CE07AD581E}" presName="connTx" presStyleLbl="parChTrans1D2" presStyleIdx="5" presStyleCnt="8"/>
      <dgm:spPr/>
      <dgm:t>
        <a:bodyPr/>
        <a:lstStyle/>
        <a:p>
          <a:endParaRPr lang="ru-RU"/>
        </a:p>
      </dgm:t>
    </dgm:pt>
    <dgm:pt modelId="{3A75DE49-EDAA-45B2-B4A4-94CBBBAFA334}" type="pres">
      <dgm:prSet presAssocID="{4A86E060-6592-4337-ABA4-8B1D01B67176}" presName="node" presStyleLbl="node1" presStyleIdx="5" presStyleCnt="8" custScaleX="160648" custRadScaleRad="109507" custRadScaleInc="20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D8FDE-79CA-4F00-892C-3E9DDB13A7FB}" type="pres">
      <dgm:prSet presAssocID="{B29F5D19-7576-4C57-971A-360AC4B3DE41}" presName="Name9" presStyleLbl="parChTrans1D2" presStyleIdx="6" presStyleCnt="8"/>
      <dgm:spPr/>
      <dgm:t>
        <a:bodyPr/>
        <a:lstStyle/>
        <a:p>
          <a:endParaRPr lang="ru-RU"/>
        </a:p>
      </dgm:t>
    </dgm:pt>
    <dgm:pt modelId="{85E3D719-365F-4695-BC7E-E29D3BDCAE51}" type="pres">
      <dgm:prSet presAssocID="{B29F5D19-7576-4C57-971A-360AC4B3DE41}" presName="connTx" presStyleLbl="parChTrans1D2" presStyleIdx="6" presStyleCnt="8"/>
      <dgm:spPr/>
      <dgm:t>
        <a:bodyPr/>
        <a:lstStyle/>
        <a:p>
          <a:endParaRPr lang="ru-RU"/>
        </a:p>
      </dgm:t>
    </dgm:pt>
    <dgm:pt modelId="{2E84BDC7-4F27-4C11-9CB3-37C343238D0D}" type="pres">
      <dgm:prSet presAssocID="{06985721-6284-4B53-A770-3C7DBE79A89B}" presName="node" presStyleLbl="node1" presStyleIdx="6" presStyleCnt="8" custScaleX="158587" custRadScaleRad="109176" custRadScaleInc="3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6392F-0635-4CD0-9436-4B2D71DDB871}" type="pres">
      <dgm:prSet presAssocID="{8069BC25-DA74-4790-88DA-638C91BF4D82}" presName="Name9" presStyleLbl="parChTrans1D2" presStyleIdx="7" presStyleCnt="8"/>
      <dgm:spPr/>
      <dgm:t>
        <a:bodyPr/>
        <a:lstStyle/>
        <a:p>
          <a:endParaRPr lang="ru-RU"/>
        </a:p>
      </dgm:t>
    </dgm:pt>
    <dgm:pt modelId="{56D16A52-3375-48AB-9786-77DCC98260DF}" type="pres">
      <dgm:prSet presAssocID="{8069BC25-DA74-4790-88DA-638C91BF4D82}" presName="connTx" presStyleLbl="parChTrans1D2" presStyleIdx="7" presStyleCnt="8"/>
      <dgm:spPr/>
      <dgm:t>
        <a:bodyPr/>
        <a:lstStyle/>
        <a:p>
          <a:endParaRPr lang="ru-RU"/>
        </a:p>
      </dgm:t>
    </dgm:pt>
    <dgm:pt modelId="{959FB731-F6CD-43E8-B314-5017DC1261B6}" type="pres">
      <dgm:prSet presAssocID="{99922746-70FB-4018-853F-255D4559C660}" presName="node" presStyleLbl="node1" presStyleIdx="7" presStyleCnt="8" custScaleX="156030" custRadScaleRad="104997" custRadScaleInc="-11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02B9C-F63F-49AB-845E-F97EC6734C42}" srcId="{A1431CCF-B3FE-4FF3-9055-593B3E602C69}" destId="{008EDBFA-6E3C-4E1D-9AFD-D9E223DDE3BD}" srcOrd="0" destOrd="0" parTransId="{F515D6B3-AE4E-48F7-82F3-5BDE7A33EAB4}" sibTransId="{21133B02-5DD1-4539-9314-DE8E9166CA5D}"/>
    <dgm:cxn modelId="{0628A4DB-07AE-4D59-976C-FEB4B00A9553}" srcId="{008EDBFA-6E3C-4E1D-9AFD-D9E223DDE3BD}" destId="{4A86E060-6592-4337-ABA4-8B1D01B67176}" srcOrd="5" destOrd="0" parTransId="{2E4BEDB5-E8B6-41F3-B472-C1CE07AD581E}" sibTransId="{91F5E247-4A5C-4B36-974D-C06778B5500C}"/>
    <dgm:cxn modelId="{9E1C0CCB-6D1E-470C-8402-76A88D0519D4}" type="presOf" srcId="{DC8C60D9-3331-41ED-91DF-38EECAE49F24}" destId="{C6B06B05-0A20-432E-9D75-1D4DCF48E99A}" srcOrd="0" destOrd="0" presId="urn:microsoft.com/office/officeart/2005/8/layout/radial1"/>
    <dgm:cxn modelId="{FAFC6BEE-E26E-4D63-8D9E-A3AE9C31BC09}" type="presOf" srcId="{8069BC25-DA74-4790-88DA-638C91BF4D82}" destId="{56D16A52-3375-48AB-9786-77DCC98260DF}" srcOrd="1" destOrd="0" presId="urn:microsoft.com/office/officeart/2005/8/layout/radial1"/>
    <dgm:cxn modelId="{F2D004B2-6B00-41EE-BB3E-F71C66C0AD4D}" type="presOf" srcId="{A1431CCF-B3FE-4FF3-9055-593B3E602C69}" destId="{993A094D-4E09-4625-8FAD-10FC0275A6AC}" srcOrd="0" destOrd="0" presId="urn:microsoft.com/office/officeart/2005/8/layout/radial1"/>
    <dgm:cxn modelId="{4A44BB6D-80F3-4F85-B133-9F4E6088E629}" srcId="{008EDBFA-6E3C-4E1D-9AFD-D9E223DDE3BD}" destId="{AF9287E5-D9E5-4AF6-82CF-7E30B5FDC810}" srcOrd="2" destOrd="0" parTransId="{DF60D635-9F52-43D6-BA78-064A8E976DB3}" sibTransId="{87C3B6B4-D411-45F7-BCD2-E047C2B8C39F}"/>
    <dgm:cxn modelId="{690B21F3-20F6-418B-987B-6CF07E8A6A54}" type="presOf" srcId="{403B488B-4839-4694-AC7C-1FBFFB8B893D}" destId="{206681BF-838E-43C3-AB08-6CC972012028}" srcOrd="0" destOrd="0" presId="urn:microsoft.com/office/officeart/2005/8/layout/radial1"/>
    <dgm:cxn modelId="{93419A41-F55F-4CF0-AEAD-DC90578CB4A8}" type="presOf" srcId="{8069BC25-DA74-4790-88DA-638C91BF4D82}" destId="{98C6392F-0635-4CD0-9436-4B2D71DDB871}" srcOrd="0" destOrd="0" presId="urn:microsoft.com/office/officeart/2005/8/layout/radial1"/>
    <dgm:cxn modelId="{5CD517A2-E4F8-42A5-B874-CBDB989151E4}" type="presOf" srcId="{2667436E-1BB1-45C6-94E1-4DFE73DD85D7}" destId="{0E66FD63-57DA-4AF9-B1EA-95ADD920EAC3}" srcOrd="0" destOrd="0" presId="urn:microsoft.com/office/officeart/2005/8/layout/radial1"/>
    <dgm:cxn modelId="{E9B85FFF-8780-43A1-8587-52EA2312111D}" type="presOf" srcId="{AE387661-3570-4364-8668-2E0CF9C36656}" destId="{37B47561-B241-4228-99BD-0C3A481FF654}" srcOrd="0" destOrd="0" presId="urn:microsoft.com/office/officeart/2005/8/layout/radial1"/>
    <dgm:cxn modelId="{F3BAB5D9-11F4-4B71-8CED-F9E1E7BB88A2}" type="presOf" srcId="{06985721-6284-4B53-A770-3C7DBE79A89B}" destId="{2E84BDC7-4F27-4C11-9CB3-37C343238D0D}" srcOrd="0" destOrd="0" presId="urn:microsoft.com/office/officeart/2005/8/layout/radial1"/>
    <dgm:cxn modelId="{BC36EE35-067A-4C0A-89A2-022EB1950CC2}" srcId="{008EDBFA-6E3C-4E1D-9AFD-D9E223DDE3BD}" destId="{11B97D22-5D7B-4063-8AE3-2EB77B4F3200}" srcOrd="1" destOrd="0" parTransId="{403B488B-4839-4694-AC7C-1FBFFB8B893D}" sibTransId="{FCD0D2A8-F530-49ED-ACB9-C52FC616053C}"/>
    <dgm:cxn modelId="{6313CAF8-6664-4BAE-A15E-DEF4AC5C22A2}" type="presOf" srcId="{B29F5D19-7576-4C57-971A-360AC4B3DE41}" destId="{85E3D719-365F-4695-BC7E-E29D3BDCAE51}" srcOrd="1" destOrd="0" presId="urn:microsoft.com/office/officeart/2005/8/layout/radial1"/>
    <dgm:cxn modelId="{26A1C252-CD4F-4FF1-939D-0B3ADF53A921}" type="presOf" srcId="{DF60D635-9F52-43D6-BA78-064A8E976DB3}" destId="{4DC47E0B-EE70-4831-977A-A7C5E4C1CC2D}" srcOrd="0" destOrd="0" presId="urn:microsoft.com/office/officeart/2005/8/layout/radial1"/>
    <dgm:cxn modelId="{381E6D27-0561-4F61-8970-4D83A21B100A}" type="presOf" srcId="{11B97D22-5D7B-4063-8AE3-2EB77B4F3200}" destId="{B8FC25AB-2297-4E72-B83B-D3F694E937C4}" srcOrd="0" destOrd="0" presId="urn:microsoft.com/office/officeart/2005/8/layout/radial1"/>
    <dgm:cxn modelId="{4FE56897-04C2-423D-8925-B9E19D28F7D5}" type="presOf" srcId="{008EDBFA-6E3C-4E1D-9AFD-D9E223DDE3BD}" destId="{D9DA881A-8258-4EBA-8151-2475B9C3AF7E}" srcOrd="0" destOrd="0" presId="urn:microsoft.com/office/officeart/2005/8/layout/radial1"/>
    <dgm:cxn modelId="{2DBCB64D-F9F4-4D8A-B439-2F565529A16B}" srcId="{008EDBFA-6E3C-4E1D-9AFD-D9E223DDE3BD}" destId="{2667436E-1BB1-45C6-94E1-4DFE73DD85D7}" srcOrd="0" destOrd="0" parTransId="{730C72DD-93E7-482C-B120-BC33D55AE58F}" sibTransId="{3902D1F8-AB68-492B-AB82-CF945F8042A1}"/>
    <dgm:cxn modelId="{27292700-9372-4F25-AE36-55B65E9E6790}" srcId="{008EDBFA-6E3C-4E1D-9AFD-D9E223DDE3BD}" destId="{DB69C7A5-32F4-4409-A167-5014CAFD485E}" srcOrd="4" destOrd="0" parTransId="{AE387661-3570-4364-8668-2E0CF9C36656}" sibTransId="{1A0A7829-A633-4021-BB81-F801B358F196}"/>
    <dgm:cxn modelId="{567BA9BB-3542-414F-BB08-4ADD7BCE32B8}" type="presOf" srcId="{730C72DD-93E7-482C-B120-BC33D55AE58F}" destId="{0398B0B8-EC04-4FEF-AB88-0E0026CB8BC1}" srcOrd="1" destOrd="0" presId="urn:microsoft.com/office/officeart/2005/8/layout/radial1"/>
    <dgm:cxn modelId="{5AF93F95-61C9-4A43-B288-4499873F1FE3}" srcId="{008EDBFA-6E3C-4E1D-9AFD-D9E223DDE3BD}" destId="{06985721-6284-4B53-A770-3C7DBE79A89B}" srcOrd="6" destOrd="0" parTransId="{B29F5D19-7576-4C57-971A-360AC4B3DE41}" sibTransId="{FDB34CEF-D816-407D-A5C4-8ADD45A0AFF6}"/>
    <dgm:cxn modelId="{D2B29171-54FF-4DCB-947B-2450F9352567}" srcId="{008EDBFA-6E3C-4E1D-9AFD-D9E223DDE3BD}" destId="{99922746-70FB-4018-853F-255D4559C660}" srcOrd="7" destOrd="0" parTransId="{8069BC25-DA74-4790-88DA-638C91BF4D82}" sibTransId="{81274068-7767-4CB6-93F9-A172EAA11AF4}"/>
    <dgm:cxn modelId="{BC2AA5BE-9EDB-4D03-9E53-9469057AD3E7}" type="presOf" srcId="{AF9287E5-D9E5-4AF6-82CF-7E30B5FDC810}" destId="{A8D7BFF9-3179-4441-83E8-D711E241FEF4}" srcOrd="0" destOrd="0" presId="urn:microsoft.com/office/officeart/2005/8/layout/radial1"/>
    <dgm:cxn modelId="{98F49010-4754-43C9-B090-05BCAF68E5F0}" type="presOf" srcId="{2E4BEDB5-E8B6-41F3-B472-C1CE07AD581E}" destId="{4BA6C6CB-16B6-46A5-B597-5C154422BEF5}" srcOrd="0" destOrd="0" presId="urn:microsoft.com/office/officeart/2005/8/layout/radial1"/>
    <dgm:cxn modelId="{0A74785B-44F4-4B51-B107-11ED080073A6}" type="presOf" srcId="{99922746-70FB-4018-853F-255D4559C660}" destId="{959FB731-F6CD-43E8-B314-5017DC1261B6}" srcOrd="0" destOrd="0" presId="urn:microsoft.com/office/officeart/2005/8/layout/radial1"/>
    <dgm:cxn modelId="{9078C40A-1FCF-472F-A855-8F161B57C88C}" type="presOf" srcId="{4A86E060-6592-4337-ABA4-8B1D01B67176}" destId="{3A75DE49-EDAA-45B2-B4A4-94CBBBAFA334}" srcOrd="0" destOrd="0" presId="urn:microsoft.com/office/officeart/2005/8/layout/radial1"/>
    <dgm:cxn modelId="{E4791782-46A8-405E-B23B-95FBCF9383CC}" type="presOf" srcId="{2E4BEDB5-E8B6-41F3-B472-C1CE07AD581E}" destId="{13D2BAAD-4DA3-4805-977C-1BA4BD3FCB02}" srcOrd="1" destOrd="0" presId="urn:microsoft.com/office/officeart/2005/8/layout/radial1"/>
    <dgm:cxn modelId="{E7539C75-6B38-418D-B394-9FC77B355BD0}" type="presOf" srcId="{AE387661-3570-4364-8668-2E0CF9C36656}" destId="{99BADBBD-9058-4EAC-B283-F074BA6D3AC7}" srcOrd="1" destOrd="0" presId="urn:microsoft.com/office/officeart/2005/8/layout/radial1"/>
    <dgm:cxn modelId="{FB8EF062-6AA0-4384-B5E4-6A4FFC5D539B}" type="presOf" srcId="{DF60D635-9F52-43D6-BA78-064A8E976DB3}" destId="{71E7C838-07B8-4AF1-A759-69CE8DAF6F61}" srcOrd="1" destOrd="0" presId="urn:microsoft.com/office/officeart/2005/8/layout/radial1"/>
    <dgm:cxn modelId="{5BE12447-28DE-4BD4-B422-B5C8ED7E5A90}" type="presOf" srcId="{730C72DD-93E7-482C-B120-BC33D55AE58F}" destId="{DED56CD5-D365-4A70-AA5B-DFEBEB196B38}" srcOrd="0" destOrd="0" presId="urn:microsoft.com/office/officeart/2005/8/layout/radial1"/>
    <dgm:cxn modelId="{3B288A33-610D-4451-8FAB-6FEB5A15CFBC}" type="presOf" srcId="{403B488B-4839-4694-AC7C-1FBFFB8B893D}" destId="{E0FE6BE5-2D3F-4C03-96A0-3727DB3C7082}" srcOrd="1" destOrd="0" presId="urn:microsoft.com/office/officeart/2005/8/layout/radial1"/>
    <dgm:cxn modelId="{5D5FEE71-1B4B-48E6-8E3F-89C61178E9E4}" type="presOf" srcId="{DB69C7A5-32F4-4409-A167-5014CAFD485E}" destId="{669ABC27-A418-48AE-95D3-2AF8A48DFDD2}" srcOrd="0" destOrd="0" presId="urn:microsoft.com/office/officeart/2005/8/layout/radial1"/>
    <dgm:cxn modelId="{BA2629B1-8FCE-4B94-9193-26384C94A9EC}" type="presOf" srcId="{B29F5D19-7576-4C57-971A-360AC4B3DE41}" destId="{8BBD8FDE-79CA-4F00-892C-3E9DDB13A7FB}" srcOrd="0" destOrd="0" presId="urn:microsoft.com/office/officeart/2005/8/layout/radial1"/>
    <dgm:cxn modelId="{FA46D31E-AB11-4162-928A-82040B9AEA07}" type="presOf" srcId="{F528A295-8B12-457A-A104-F285DFE28873}" destId="{7318BF09-7111-4CFF-A377-F7DA2BFB03BD}" srcOrd="0" destOrd="0" presId="urn:microsoft.com/office/officeart/2005/8/layout/radial1"/>
    <dgm:cxn modelId="{F7CE20AE-3193-4A29-B975-E27775C58997}" srcId="{008EDBFA-6E3C-4E1D-9AFD-D9E223DDE3BD}" destId="{F528A295-8B12-457A-A104-F285DFE28873}" srcOrd="3" destOrd="0" parTransId="{DC8C60D9-3331-41ED-91DF-38EECAE49F24}" sibTransId="{9E26F3C5-9875-4A2B-84C2-20C8FC554034}"/>
    <dgm:cxn modelId="{DF1512F7-D6C3-4D6F-B83E-A825927196B1}" type="presOf" srcId="{DC8C60D9-3331-41ED-91DF-38EECAE49F24}" destId="{4074A2B6-A9A1-49CB-9AD9-36310A80D8B4}" srcOrd="1" destOrd="0" presId="urn:microsoft.com/office/officeart/2005/8/layout/radial1"/>
    <dgm:cxn modelId="{7132E998-E4AD-45AD-8014-8A056550A33E}" type="presParOf" srcId="{993A094D-4E09-4625-8FAD-10FC0275A6AC}" destId="{D9DA881A-8258-4EBA-8151-2475B9C3AF7E}" srcOrd="0" destOrd="0" presId="urn:microsoft.com/office/officeart/2005/8/layout/radial1"/>
    <dgm:cxn modelId="{F8504448-5F88-4D18-88C9-4E27E7401B37}" type="presParOf" srcId="{993A094D-4E09-4625-8FAD-10FC0275A6AC}" destId="{DED56CD5-D365-4A70-AA5B-DFEBEB196B38}" srcOrd="1" destOrd="0" presId="urn:microsoft.com/office/officeart/2005/8/layout/radial1"/>
    <dgm:cxn modelId="{52077DF0-B462-4635-A32E-1EDFCAE9A4EA}" type="presParOf" srcId="{DED56CD5-D365-4A70-AA5B-DFEBEB196B38}" destId="{0398B0B8-EC04-4FEF-AB88-0E0026CB8BC1}" srcOrd="0" destOrd="0" presId="urn:microsoft.com/office/officeart/2005/8/layout/radial1"/>
    <dgm:cxn modelId="{395F4D94-CC55-4786-9EF1-B18EC51C008E}" type="presParOf" srcId="{993A094D-4E09-4625-8FAD-10FC0275A6AC}" destId="{0E66FD63-57DA-4AF9-B1EA-95ADD920EAC3}" srcOrd="2" destOrd="0" presId="urn:microsoft.com/office/officeart/2005/8/layout/radial1"/>
    <dgm:cxn modelId="{3FEEBD9F-271C-4AC1-8124-413A1CCC2C5A}" type="presParOf" srcId="{993A094D-4E09-4625-8FAD-10FC0275A6AC}" destId="{206681BF-838E-43C3-AB08-6CC972012028}" srcOrd="3" destOrd="0" presId="urn:microsoft.com/office/officeart/2005/8/layout/radial1"/>
    <dgm:cxn modelId="{7B094523-8F04-430D-BE06-3839786731F2}" type="presParOf" srcId="{206681BF-838E-43C3-AB08-6CC972012028}" destId="{E0FE6BE5-2D3F-4C03-96A0-3727DB3C7082}" srcOrd="0" destOrd="0" presId="urn:microsoft.com/office/officeart/2005/8/layout/radial1"/>
    <dgm:cxn modelId="{FB5D3A64-6926-4DC4-B161-EBE1226AE38E}" type="presParOf" srcId="{993A094D-4E09-4625-8FAD-10FC0275A6AC}" destId="{B8FC25AB-2297-4E72-B83B-D3F694E937C4}" srcOrd="4" destOrd="0" presId="urn:microsoft.com/office/officeart/2005/8/layout/radial1"/>
    <dgm:cxn modelId="{B3329732-DA43-44CA-96CA-B2BE0119EFB8}" type="presParOf" srcId="{993A094D-4E09-4625-8FAD-10FC0275A6AC}" destId="{4DC47E0B-EE70-4831-977A-A7C5E4C1CC2D}" srcOrd="5" destOrd="0" presId="urn:microsoft.com/office/officeart/2005/8/layout/radial1"/>
    <dgm:cxn modelId="{214759AF-0AA8-44BB-A85D-9AAA8568ACA3}" type="presParOf" srcId="{4DC47E0B-EE70-4831-977A-A7C5E4C1CC2D}" destId="{71E7C838-07B8-4AF1-A759-69CE8DAF6F61}" srcOrd="0" destOrd="0" presId="urn:microsoft.com/office/officeart/2005/8/layout/radial1"/>
    <dgm:cxn modelId="{DD8547AD-6634-42CD-A2FB-F549AD4BA8B0}" type="presParOf" srcId="{993A094D-4E09-4625-8FAD-10FC0275A6AC}" destId="{A8D7BFF9-3179-4441-83E8-D711E241FEF4}" srcOrd="6" destOrd="0" presId="urn:microsoft.com/office/officeart/2005/8/layout/radial1"/>
    <dgm:cxn modelId="{2373664E-6B84-4D69-925B-B847E0C7129E}" type="presParOf" srcId="{993A094D-4E09-4625-8FAD-10FC0275A6AC}" destId="{C6B06B05-0A20-432E-9D75-1D4DCF48E99A}" srcOrd="7" destOrd="0" presId="urn:microsoft.com/office/officeart/2005/8/layout/radial1"/>
    <dgm:cxn modelId="{FC705623-4E0D-49A2-AFAD-75C52B8BD86A}" type="presParOf" srcId="{C6B06B05-0A20-432E-9D75-1D4DCF48E99A}" destId="{4074A2B6-A9A1-49CB-9AD9-36310A80D8B4}" srcOrd="0" destOrd="0" presId="urn:microsoft.com/office/officeart/2005/8/layout/radial1"/>
    <dgm:cxn modelId="{F558C3F5-22F0-4536-946C-F3ACAA5A3088}" type="presParOf" srcId="{993A094D-4E09-4625-8FAD-10FC0275A6AC}" destId="{7318BF09-7111-4CFF-A377-F7DA2BFB03BD}" srcOrd="8" destOrd="0" presId="urn:microsoft.com/office/officeart/2005/8/layout/radial1"/>
    <dgm:cxn modelId="{50217C17-CF38-4E11-B58D-66C979E00784}" type="presParOf" srcId="{993A094D-4E09-4625-8FAD-10FC0275A6AC}" destId="{37B47561-B241-4228-99BD-0C3A481FF654}" srcOrd="9" destOrd="0" presId="urn:microsoft.com/office/officeart/2005/8/layout/radial1"/>
    <dgm:cxn modelId="{D1F4EBD5-9002-4999-8DAE-C613FF0181EA}" type="presParOf" srcId="{37B47561-B241-4228-99BD-0C3A481FF654}" destId="{99BADBBD-9058-4EAC-B283-F074BA6D3AC7}" srcOrd="0" destOrd="0" presId="urn:microsoft.com/office/officeart/2005/8/layout/radial1"/>
    <dgm:cxn modelId="{A4141E63-98B9-4FDE-BE43-0353224179A6}" type="presParOf" srcId="{993A094D-4E09-4625-8FAD-10FC0275A6AC}" destId="{669ABC27-A418-48AE-95D3-2AF8A48DFDD2}" srcOrd="10" destOrd="0" presId="urn:microsoft.com/office/officeart/2005/8/layout/radial1"/>
    <dgm:cxn modelId="{365DBF3E-7787-4339-A80E-4860A89F91FF}" type="presParOf" srcId="{993A094D-4E09-4625-8FAD-10FC0275A6AC}" destId="{4BA6C6CB-16B6-46A5-B597-5C154422BEF5}" srcOrd="11" destOrd="0" presId="urn:microsoft.com/office/officeart/2005/8/layout/radial1"/>
    <dgm:cxn modelId="{B517FC03-3FC7-4D9A-9AAA-E25CD12CB04E}" type="presParOf" srcId="{4BA6C6CB-16B6-46A5-B597-5C154422BEF5}" destId="{13D2BAAD-4DA3-4805-977C-1BA4BD3FCB02}" srcOrd="0" destOrd="0" presId="urn:microsoft.com/office/officeart/2005/8/layout/radial1"/>
    <dgm:cxn modelId="{FF36FE79-EFE9-4DFF-8ED2-4DE8790370B4}" type="presParOf" srcId="{993A094D-4E09-4625-8FAD-10FC0275A6AC}" destId="{3A75DE49-EDAA-45B2-B4A4-94CBBBAFA334}" srcOrd="12" destOrd="0" presId="urn:microsoft.com/office/officeart/2005/8/layout/radial1"/>
    <dgm:cxn modelId="{09985645-5EC4-432B-A53A-862DBFEF6941}" type="presParOf" srcId="{993A094D-4E09-4625-8FAD-10FC0275A6AC}" destId="{8BBD8FDE-79CA-4F00-892C-3E9DDB13A7FB}" srcOrd="13" destOrd="0" presId="urn:microsoft.com/office/officeart/2005/8/layout/radial1"/>
    <dgm:cxn modelId="{119B7F2D-B202-41BB-ADA2-FA92EA7CC6C8}" type="presParOf" srcId="{8BBD8FDE-79CA-4F00-892C-3E9DDB13A7FB}" destId="{85E3D719-365F-4695-BC7E-E29D3BDCAE51}" srcOrd="0" destOrd="0" presId="urn:microsoft.com/office/officeart/2005/8/layout/radial1"/>
    <dgm:cxn modelId="{2DCE2BE5-A232-4E40-ADC2-5806E15905DF}" type="presParOf" srcId="{993A094D-4E09-4625-8FAD-10FC0275A6AC}" destId="{2E84BDC7-4F27-4C11-9CB3-37C343238D0D}" srcOrd="14" destOrd="0" presId="urn:microsoft.com/office/officeart/2005/8/layout/radial1"/>
    <dgm:cxn modelId="{70575827-241F-439D-8463-5ED7766D7A11}" type="presParOf" srcId="{993A094D-4E09-4625-8FAD-10FC0275A6AC}" destId="{98C6392F-0635-4CD0-9436-4B2D71DDB871}" srcOrd="15" destOrd="0" presId="urn:microsoft.com/office/officeart/2005/8/layout/radial1"/>
    <dgm:cxn modelId="{1F8B6762-20B8-43F3-A023-E082DA78F991}" type="presParOf" srcId="{98C6392F-0635-4CD0-9436-4B2D71DDB871}" destId="{56D16A52-3375-48AB-9786-77DCC98260DF}" srcOrd="0" destOrd="0" presId="urn:microsoft.com/office/officeart/2005/8/layout/radial1"/>
    <dgm:cxn modelId="{7A99D426-DAAA-46F7-9EC6-0BB74146FBD0}" type="presParOf" srcId="{993A094D-4E09-4625-8FAD-10FC0275A6AC}" destId="{959FB731-F6CD-43E8-B314-5017DC1261B6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DA881A-8258-4EBA-8151-2475B9C3AF7E}">
      <dsp:nvSpPr>
        <dsp:cNvPr id="0" name=""/>
        <dsp:cNvSpPr/>
      </dsp:nvSpPr>
      <dsp:spPr>
        <a:xfrm>
          <a:off x="3404873" y="2179585"/>
          <a:ext cx="2110778" cy="20776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3404873" y="2179585"/>
        <a:ext cx="2110778" cy="2077682"/>
      </dsp:txXfrm>
    </dsp:sp>
    <dsp:sp modelId="{DED56CD5-D365-4A70-AA5B-DFEBEB196B38}">
      <dsp:nvSpPr>
        <dsp:cNvPr id="0" name=""/>
        <dsp:cNvSpPr/>
      </dsp:nvSpPr>
      <dsp:spPr>
        <a:xfrm rot="16432648">
          <a:off x="4189097" y="1801808"/>
          <a:ext cx="732364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732364" y="1473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432648">
        <a:off x="4536970" y="1798236"/>
        <a:ext cx="36618" cy="36618"/>
      </dsp:txXfrm>
    </dsp:sp>
    <dsp:sp modelId="{0E66FD63-57DA-4AF9-B1EA-95ADD920EAC3}">
      <dsp:nvSpPr>
        <dsp:cNvPr id="0" name=""/>
        <dsp:cNvSpPr/>
      </dsp:nvSpPr>
      <dsp:spPr>
        <a:xfrm>
          <a:off x="3442041" y="1494"/>
          <a:ext cx="2374216" cy="14503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ВОЛЕЙБОЛ</a:t>
          </a:r>
        </a:p>
      </dsp:txBody>
      <dsp:txXfrm>
        <a:off x="3442041" y="1494"/>
        <a:ext cx="2374216" cy="1450328"/>
      </dsp:txXfrm>
    </dsp:sp>
    <dsp:sp modelId="{206681BF-838E-43C3-AB08-6CC972012028}">
      <dsp:nvSpPr>
        <dsp:cNvPr id="0" name=""/>
        <dsp:cNvSpPr/>
      </dsp:nvSpPr>
      <dsp:spPr>
        <a:xfrm rot="19426285">
          <a:off x="5230072" y="2348634"/>
          <a:ext cx="794504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794504" y="1473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26285">
        <a:off x="5607461" y="2343509"/>
        <a:ext cx="39725" cy="39725"/>
      </dsp:txXfrm>
    </dsp:sp>
    <dsp:sp modelId="{B8FC25AB-2297-4E72-B83B-D3F694E937C4}">
      <dsp:nvSpPr>
        <dsp:cNvPr id="0" name=""/>
        <dsp:cNvSpPr/>
      </dsp:nvSpPr>
      <dsp:spPr>
        <a:xfrm>
          <a:off x="5556314" y="856184"/>
          <a:ext cx="2276783" cy="1450328"/>
        </a:xfrm>
        <a:prstGeom prst="ellipse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КАРАТЭ</a:t>
          </a:r>
        </a:p>
      </dsp:txBody>
      <dsp:txXfrm>
        <a:off x="5556314" y="856184"/>
        <a:ext cx="2276783" cy="1450328"/>
      </dsp:txXfrm>
    </dsp:sp>
    <dsp:sp modelId="{4DC47E0B-EE70-4831-977A-A7C5E4C1CC2D}">
      <dsp:nvSpPr>
        <dsp:cNvPr id="0" name=""/>
        <dsp:cNvSpPr/>
      </dsp:nvSpPr>
      <dsp:spPr>
        <a:xfrm rot="21556323">
          <a:off x="5515537" y="3186042"/>
          <a:ext cx="667207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667207" y="1473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556323">
        <a:off x="5832461" y="3184099"/>
        <a:ext cx="33360" cy="33360"/>
      </dsp:txXfrm>
    </dsp:sp>
    <dsp:sp modelId="{A8D7BFF9-3179-4441-83E8-D711E241FEF4}">
      <dsp:nvSpPr>
        <dsp:cNvPr id="0" name=""/>
        <dsp:cNvSpPr/>
      </dsp:nvSpPr>
      <dsp:spPr>
        <a:xfrm>
          <a:off x="6182489" y="2456862"/>
          <a:ext cx="2285093" cy="1450328"/>
        </a:xfrm>
        <a:prstGeom prst="ellipse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БОКС</a:t>
          </a:r>
        </a:p>
      </dsp:txBody>
      <dsp:txXfrm>
        <a:off x="6182489" y="2456862"/>
        <a:ext cx="2285093" cy="1450328"/>
      </dsp:txXfrm>
    </dsp:sp>
    <dsp:sp modelId="{C6B06B05-0A20-432E-9D75-1D4DCF48E99A}">
      <dsp:nvSpPr>
        <dsp:cNvPr id="0" name=""/>
        <dsp:cNvSpPr/>
      </dsp:nvSpPr>
      <dsp:spPr>
        <a:xfrm rot="2113167">
          <a:off x="5256630" y="4002133"/>
          <a:ext cx="669367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669367" y="1473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13167">
        <a:off x="5574580" y="4000136"/>
        <a:ext cx="33468" cy="33468"/>
      </dsp:txXfrm>
    </dsp:sp>
    <dsp:sp modelId="{7318BF09-7111-4CFF-A377-F7DA2BFB03BD}">
      <dsp:nvSpPr>
        <dsp:cNvPr id="0" name=""/>
        <dsp:cNvSpPr/>
      </dsp:nvSpPr>
      <dsp:spPr>
        <a:xfrm>
          <a:off x="5442955" y="4036182"/>
          <a:ext cx="2405920" cy="1450328"/>
        </a:xfrm>
        <a:prstGeom prst="ellipse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ФОТОЛЮБИТЕЛИ</a:t>
          </a:r>
        </a:p>
      </dsp:txBody>
      <dsp:txXfrm>
        <a:off x="5442955" y="4036182"/>
        <a:ext cx="2405920" cy="1450328"/>
      </dsp:txXfrm>
    </dsp:sp>
    <dsp:sp modelId="{37B47561-B241-4228-99BD-0C3A481FF654}">
      <dsp:nvSpPr>
        <dsp:cNvPr id="0" name=""/>
        <dsp:cNvSpPr/>
      </dsp:nvSpPr>
      <dsp:spPr>
        <a:xfrm rot="5244422">
          <a:off x="4201433" y="4561491"/>
          <a:ext cx="640640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640640" y="1473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244422">
        <a:off x="4505737" y="4560213"/>
        <a:ext cx="32032" cy="32032"/>
      </dsp:txXfrm>
    </dsp:sp>
    <dsp:sp modelId="{669ABC27-A418-48AE-95D3-2AF8A48DFDD2}">
      <dsp:nvSpPr>
        <dsp:cNvPr id="0" name=""/>
        <dsp:cNvSpPr/>
      </dsp:nvSpPr>
      <dsp:spPr>
        <a:xfrm>
          <a:off x="3346302" y="4895960"/>
          <a:ext cx="2445543" cy="1450328"/>
        </a:xfrm>
        <a:prstGeom prst="ellipse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ВОЖАТЫЕ</a:t>
          </a:r>
        </a:p>
      </dsp:txBody>
      <dsp:txXfrm>
        <a:off x="3346302" y="4895960"/>
        <a:ext cx="2445543" cy="1450328"/>
      </dsp:txXfrm>
    </dsp:sp>
    <dsp:sp modelId="{4BA6C6CB-16B6-46A5-B597-5C154422BEF5}">
      <dsp:nvSpPr>
        <dsp:cNvPr id="0" name=""/>
        <dsp:cNvSpPr/>
      </dsp:nvSpPr>
      <dsp:spPr>
        <a:xfrm rot="8393327">
          <a:off x="2978651" y="4127328"/>
          <a:ext cx="770379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770379" y="1473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393327">
        <a:off x="3344581" y="4122806"/>
        <a:ext cx="38518" cy="38518"/>
      </dsp:txXfrm>
    </dsp:sp>
    <dsp:sp modelId="{3A75DE49-EDAA-45B2-B4A4-94CBBBAFA334}">
      <dsp:nvSpPr>
        <dsp:cNvPr id="0" name=""/>
        <dsp:cNvSpPr/>
      </dsp:nvSpPr>
      <dsp:spPr>
        <a:xfrm>
          <a:off x="1211970" y="4248286"/>
          <a:ext cx="2329923" cy="1450328"/>
        </a:xfrm>
        <a:prstGeom prst="ellipse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БИАТЛОН</a:t>
          </a:r>
        </a:p>
      </dsp:txBody>
      <dsp:txXfrm>
        <a:off x="1211970" y="4248286"/>
        <a:ext cx="2329923" cy="1450328"/>
      </dsp:txXfrm>
    </dsp:sp>
    <dsp:sp modelId="{8BBD8FDE-79CA-4F00-892C-3E9DDB13A7FB}">
      <dsp:nvSpPr>
        <dsp:cNvPr id="0" name=""/>
        <dsp:cNvSpPr/>
      </dsp:nvSpPr>
      <dsp:spPr>
        <a:xfrm rot="10845962">
          <a:off x="2887720" y="3186121"/>
          <a:ext cx="517273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517273" y="1473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45962">
        <a:off x="3133425" y="3187927"/>
        <a:ext cx="25863" cy="25863"/>
      </dsp:txXfrm>
    </dsp:sp>
    <dsp:sp modelId="{2E84BDC7-4F27-4C11-9CB3-37C343238D0D}">
      <dsp:nvSpPr>
        <dsp:cNvPr id="0" name=""/>
        <dsp:cNvSpPr/>
      </dsp:nvSpPr>
      <dsp:spPr>
        <a:xfrm>
          <a:off x="587969" y="2456863"/>
          <a:ext cx="2300032" cy="1450328"/>
        </a:xfrm>
        <a:prstGeom prst="ellipse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БАСКЕТБОЛ</a:t>
          </a:r>
        </a:p>
      </dsp:txBody>
      <dsp:txXfrm>
        <a:off x="587969" y="2456863"/>
        <a:ext cx="2300032" cy="1450328"/>
      </dsp:txXfrm>
    </dsp:sp>
    <dsp:sp modelId="{98C6392F-0635-4CD0-9436-4B2D71DDB871}">
      <dsp:nvSpPr>
        <dsp:cNvPr id="0" name=""/>
        <dsp:cNvSpPr/>
      </dsp:nvSpPr>
      <dsp:spPr>
        <a:xfrm rot="13315216">
          <a:off x="3086871" y="2276172"/>
          <a:ext cx="680785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680785" y="1473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315216">
        <a:off x="3410244" y="2273890"/>
        <a:ext cx="34039" cy="34039"/>
      </dsp:txXfrm>
    </dsp:sp>
    <dsp:sp modelId="{959FB731-F6CD-43E8-B314-5017DC1261B6}">
      <dsp:nvSpPr>
        <dsp:cNvPr id="0" name=""/>
        <dsp:cNvSpPr/>
      </dsp:nvSpPr>
      <dsp:spPr>
        <a:xfrm>
          <a:off x="1385159" y="748101"/>
          <a:ext cx="2262947" cy="145032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хореография</a:t>
          </a:r>
        </a:p>
      </dsp:txBody>
      <dsp:txXfrm>
        <a:off x="1385159" y="748101"/>
        <a:ext cx="2262947" cy="1450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7014-E02D-448F-93A0-E9FD1267B53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5EF9-8ACB-4F9C-A5F0-B580C134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7014-E02D-448F-93A0-E9FD1267B53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5EF9-8ACB-4F9C-A5F0-B580C134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7014-E02D-448F-93A0-E9FD1267B53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5EF9-8ACB-4F9C-A5F0-B580C134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7014-E02D-448F-93A0-E9FD1267B53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5EF9-8ACB-4F9C-A5F0-B580C134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7014-E02D-448F-93A0-E9FD1267B53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5EF9-8ACB-4F9C-A5F0-B580C134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7014-E02D-448F-93A0-E9FD1267B53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5EF9-8ACB-4F9C-A5F0-B580C134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7014-E02D-448F-93A0-E9FD1267B53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5EF9-8ACB-4F9C-A5F0-B580C134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7014-E02D-448F-93A0-E9FD1267B53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5EF9-8ACB-4F9C-A5F0-B580C134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7014-E02D-448F-93A0-E9FD1267B53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5EF9-8ACB-4F9C-A5F0-B580C134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7014-E02D-448F-93A0-E9FD1267B53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5EF9-8ACB-4F9C-A5F0-B580C134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7014-E02D-448F-93A0-E9FD1267B53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5EF9-8ACB-4F9C-A5F0-B580C134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F7014-E02D-448F-93A0-E9FD1267B53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45EF9-8ACB-4F9C-A5F0-B580C134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smtClean="0">
                <a:ln/>
                <a:solidFill>
                  <a:srgbClr val="00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Новое поколение    выбирает...</a:t>
            </a:r>
            <a:endParaRPr lang="ru-RU" sz="6000" b="1" cap="all" dirty="0">
              <a:ln/>
              <a:solidFill>
                <a:srgbClr val="00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8208912" cy="1752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 А класс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ИТОГИ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ПОЛУГОДИЯ 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2015 – 2016 УЧЕБНОГО ГОДА</a:t>
            </a:r>
          </a:p>
        </p:txBody>
      </p:sp>
      <p:pic>
        <p:nvPicPr>
          <p:cNvPr id="6" name="Рисунок 5" descr="http://sochi.bezformata.ru/content/image1344816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800200" cy="136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это мы!!!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ариа\Desktop\134___10\IMG_4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906" y="1340768"/>
            <a:ext cx="8609589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1979712" y="116632"/>
            <a:ext cx="5565130" cy="2016224"/>
          </a:xfrm>
          <a:prstGeom prst="cloudCallout">
            <a:avLst>
              <a:gd name="adj1" fmla="val -48819"/>
              <a:gd name="adj2" fmla="val -27361"/>
            </a:avLst>
          </a:prstGeom>
          <a:solidFill>
            <a:srgbClr val="FFFFFF"/>
          </a:solidFill>
          <a:ln w="63500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cs typeface="Arial" pitchFamily="34" charset="0"/>
              </a:rPr>
              <a:t>НАШ ДЕВИЗ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Не доволен - возражай,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Возражаешь - предлагай,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Предлагаешь - делай,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Иди по жизни смело.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sochi.bezformata.ru/content/image1344816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1700893" cy="1284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http://img-fotki.yandex.ru/get/15531/185714632.2f/0_cdb28_82911951_L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204864"/>
            <a:ext cx="4896544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4139952" y="2348880"/>
            <a:ext cx="1224136" cy="5040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10 А КЛАСС</a:t>
            </a: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 rot="-3930819">
            <a:off x="2647861" y="3699085"/>
            <a:ext cx="395693" cy="1843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 rot="-1831674">
            <a:off x="2879538" y="2929889"/>
            <a:ext cx="1287847" cy="4921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молодых 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 rot="2536987">
            <a:off x="5434945" y="3275845"/>
            <a:ext cx="1586479" cy="39601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держится мир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2" name="Рисунок 11" descr="https://img-fotki.yandex.ru/get/9220/66124276.1ac/0_9a1f5_70408171_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44837">
            <a:off x="3960164" y="3743877"/>
            <a:ext cx="1400810" cy="14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g-fotki.yandex.ru/get/9220/66124276.1ac/0_9a1f5_70408171_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717032"/>
            <a:ext cx="1416232" cy="143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clker.com/cliparts/S/J/L/r/r/r/people-around-circle-holding-hands-hi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157192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eao.ru/state/UPR/dem_mol_polit/emblem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5301208"/>
            <a:ext cx="864096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179512" y="260648"/>
          <a:ext cx="8856984" cy="643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http://cs10033.vk.me/u4001626/141465874/x_bc42f56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2852936"/>
            <a:ext cx="1291010" cy="1262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clker.com/cliparts/S/J/L/r/r/r/people-around-circle-holding-hands-hi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2060848"/>
            <a:ext cx="2884283" cy="283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3851921" y="2708920"/>
            <a:ext cx="1584176" cy="1944216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744095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это наш выбор</a:t>
            </a:r>
            <a:endParaRPr lang="ru-RU" sz="36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74" name="Picture 26" descr="C:\Users\Admin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 r="3381"/>
          <a:stretch>
            <a:fillRect/>
          </a:stretch>
        </p:blipFill>
        <p:spPr bwMode="auto">
          <a:xfrm>
            <a:off x="2627784" y="980728"/>
            <a:ext cx="3802731" cy="5445224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</p:pic>
      <p:sp>
        <p:nvSpPr>
          <p:cNvPr id="24" name="WordArt 2"/>
          <p:cNvSpPr>
            <a:spLocks noChangeArrowheads="1" noChangeShapeType="1" noTextEdit="1"/>
          </p:cNvSpPr>
          <p:nvPr/>
        </p:nvSpPr>
        <p:spPr bwMode="auto">
          <a:xfrm>
            <a:off x="1403648" y="188640"/>
            <a:ext cx="7026275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3600" b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циальное проектирование</a:t>
            </a:r>
            <a:endParaRPr lang="ru-RU" sz="3600" b="1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4005064"/>
            <a:ext cx="6030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Научно-практическая конференция «Сохранение археологического наследия в условиях интенсивного хозяйственного освоения: опыт, проблемы, решения», организованная Центром охраны культурного наследия.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bk55.ru/fileadmin/bkinform/image/1434709978/Original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2382440" cy="2990876"/>
          </a:xfrm>
          <a:prstGeom prst="rect">
            <a:avLst/>
          </a:prstGeom>
          <a:noFill/>
        </p:spPr>
      </p:pic>
      <p:pic>
        <p:nvPicPr>
          <p:cNvPr id="1028" name="Picture 4" descr="http://www.bastabalkana.com/wp-content/uploads/2014/10/Putinov-projekat-budu%C4%87nosti-i-tajni-grad-Hanti-Mansijsk-u-Sibi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2448272" cy="24252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43808" y="1628800"/>
            <a:ext cx="603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Встреча с членом Союза писателей России, кавалером Красной Звезды Виктором Николаевым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25860" y="260648"/>
            <a:ext cx="63181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ВЫЛАЗКИ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043608" y="188640"/>
            <a:ext cx="6984776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000" b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РЕЙТИНГ УСПЕВАЕМОСТИ КЛАССА</a:t>
            </a:r>
            <a:endParaRPr lang="ru-RU" sz="4000" b="1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692696"/>
          <a:ext cx="9144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итогам рейтинга успеваемости видно, что в классе уровень успеваемости чуть выше среднего.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19 % (6 человек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закончили полугодие на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«4» и «5».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Есть большой резерв хорошистов. С одной «3» закончили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16%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(5 человек).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сожалению, есть ребята, которые не успевают как по одному (2 человека), так и более предметов (3 человека) 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16%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(5 человек).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«3» – «4» учатся 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47%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(15 человек). При чём у большинства ребят преобладают «4».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Таким образом ОУ – 82 %, КУ – 19 %.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-fotki.yandex.ru/get/5820/102699435.476/0_75f21_ec9f4631_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619672" y="332656"/>
            <a:ext cx="7026275" cy="307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ЗНАНИЯ - ЭТО СИЛА</a:t>
            </a:r>
            <a:endParaRPr lang="ru-RU" sz="3600" b="1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339752" y="836712"/>
            <a:ext cx="5472609" cy="2353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Arial Black"/>
              </a:rPr>
              <a:t>наши хорошисты</a:t>
            </a:r>
            <a:endParaRPr lang="ru-RU" sz="28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66FF"/>
              </a:solidFill>
              <a:effectLst/>
              <a:latin typeface="Arial Black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323528" y="1484784"/>
            <a:ext cx="4032448" cy="1080120"/>
          </a:xfrm>
          <a:prstGeom prst="flowChartPunchedTape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Баширов Булат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23528" y="4797152"/>
            <a:ext cx="3888432" cy="1152128"/>
          </a:xfrm>
          <a:prstGeom prst="flowChartPunchedTape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Кравец Яна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251520" y="3068960"/>
            <a:ext cx="4032448" cy="1152128"/>
          </a:xfrm>
          <a:prstGeom prst="flowChartPunchedTape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Денисова  Александра</a:t>
            </a: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932040" y="3140968"/>
            <a:ext cx="3672408" cy="1092704"/>
          </a:xfrm>
          <a:prstGeom prst="flowChartPunchedTape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Перцева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Диана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4932040" y="1484784"/>
            <a:ext cx="3744416" cy="1152128"/>
          </a:xfrm>
          <a:prstGeom prst="flowChartPunchedTape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Мишарина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Дарья</a:t>
            </a: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4860032" y="4941168"/>
            <a:ext cx="3744416" cy="1080120"/>
          </a:xfrm>
          <a:prstGeom prst="flowChartPunchedTape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Полозов Евгений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118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Новое поколение    выбирает...</vt:lpstr>
      <vt:lpstr>А это мы!!!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Новое поколение    выбирает</dc:title>
  <dc:creator>Лариса</dc:creator>
  <cp:lastModifiedBy>Лариса</cp:lastModifiedBy>
  <cp:revision>130</cp:revision>
  <dcterms:created xsi:type="dcterms:W3CDTF">2015-12-25T16:32:21Z</dcterms:created>
  <dcterms:modified xsi:type="dcterms:W3CDTF">2016-02-02T10:33:02Z</dcterms:modified>
</cp:coreProperties>
</file>