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Продолжение романа А.С. Пушкина «Дубровский»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92211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Какого героя характеризуют данные слова?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1. Своеволие, упрямство, грубость, жестокость.</a:t>
            </a:r>
          </a:p>
          <a:p>
            <a:pPr marL="0" indent="0">
              <a:buNone/>
            </a:pPr>
            <a:r>
              <a:rPr lang="ru-RU" sz="3600" dirty="0" smtClean="0"/>
              <a:t>2. Чувство собственного достоинства, великодушие, честность, искренность, умение любить, благородство.</a:t>
            </a:r>
          </a:p>
          <a:p>
            <a:pPr marL="0" indent="0">
              <a:buNone/>
            </a:pPr>
            <a:r>
              <a:rPr lang="ru-RU" sz="3600" dirty="0" smtClean="0"/>
              <a:t>3. Аристократизм, холодность, эгоизм, коварство, предательство.</a:t>
            </a:r>
          </a:p>
          <a:p>
            <a:pPr marL="0" indent="0">
              <a:buNone/>
            </a:pPr>
            <a:r>
              <a:rPr lang="ru-RU" sz="3600" dirty="0" smtClean="0"/>
              <a:t>4. Романтичность, нерешительность, искренность, стойкость, честность.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954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Как я понимаю значение афоризма? К какому герою можно отнести эти слова?</a:t>
            </a:r>
          </a:p>
          <a:p>
            <a:pPr marL="0" indent="0">
              <a:buNone/>
            </a:pPr>
            <a:r>
              <a:rPr lang="ru-RU" sz="3000" dirty="0"/>
              <a:t>1 группа. </a:t>
            </a:r>
            <a:r>
              <a:rPr lang="ru-RU" sz="3000" dirty="0">
                <a:solidFill>
                  <a:srgbClr val="FF0000"/>
                </a:solidFill>
              </a:rPr>
              <a:t>«Одинаково опасно и безумному вручать меч и бесчестному власть» (Пифагор, древнегреческий мудрец)</a:t>
            </a:r>
          </a:p>
          <a:p>
            <a:pPr marL="0" indent="0">
              <a:buNone/>
            </a:pPr>
            <a:r>
              <a:rPr lang="ru-RU" sz="3000" dirty="0"/>
              <a:t>2 группа. </a:t>
            </a:r>
            <a:r>
              <a:rPr lang="ru-RU" sz="3000" dirty="0">
                <a:solidFill>
                  <a:srgbClr val="00B0F0"/>
                </a:solidFill>
              </a:rPr>
              <a:t>«Человек истинно достойный может быть влюблен как безумец, но не как глупец» (Франсуа Ларошфуко, французский писатель-моралист)</a:t>
            </a:r>
          </a:p>
          <a:p>
            <a:pPr marL="0" indent="0">
              <a:buNone/>
            </a:pPr>
            <a:r>
              <a:rPr lang="ru-RU" sz="3000" dirty="0"/>
              <a:t>3 группа. </a:t>
            </a:r>
            <a:r>
              <a:rPr lang="ru-RU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«Своевольному всегда всего мало» (</a:t>
            </a:r>
            <a:r>
              <a:rPr lang="ru-RU" sz="3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Блез</a:t>
            </a:r>
            <a:r>
              <a:rPr lang="ru-RU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Паскаль, французский ученый, философ</a:t>
            </a:r>
            <a:r>
              <a:rPr lang="ru-RU" sz="3000" dirty="0"/>
              <a:t>)</a:t>
            </a:r>
          </a:p>
          <a:p>
            <a:pPr marL="0" indent="0">
              <a:buNone/>
            </a:pPr>
            <a:r>
              <a:rPr lang="ru-RU" sz="3000" dirty="0"/>
              <a:t>4 группа. </a:t>
            </a:r>
            <a:r>
              <a:rPr lang="ru-RU" sz="3000" dirty="0">
                <a:solidFill>
                  <a:srgbClr val="00B050"/>
                </a:solidFill>
              </a:rPr>
              <a:t>«В мире чувства есть один закон – составить счастье того, кого любишь» (Стендаль, французский писатель)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15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12968" cy="572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0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План сочинения: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1. Вступление. Открытый финал.</a:t>
            </a:r>
          </a:p>
          <a:p>
            <a:pPr marL="0" indent="0">
              <a:buNone/>
            </a:pPr>
            <a:r>
              <a:rPr lang="ru-RU" sz="4000" dirty="0" smtClean="0"/>
              <a:t>2. Последние события романа.</a:t>
            </a:r>
          </a:p>
          <a:p>
            <a:pPr marL="0" indent="0">
              <a:buNone/>
            </a:pPr>
            <a:r>
              <a:rPr lang="ru-RU" sz="4000" dirty="0" smtClean="0"/>
              <a:t>3. Жизнь Марьи Кирилловны.</a:t>
            </a:r>
          </a:p>
          <a:p>
            <a:pPr marL="0" indent="0">
              <a:buNone/>
            </a:pPr>
            <a:r>
              <a:rPr lang="ru-RU" sz="4000" dirty="0" smtClean="0"/>
              <a:t>4. Смерть князя Верейского.</a:t>
            </a:r>
          </a:p>
          <a:p>
            <a:pPr marL="0" indent="0">
              <a:buNone/>
            </a:pPr>
            <a:r>
              <a:rPr lang="ru-RU" sz="4000" dirty="0" smtClean="0"/>
              <a:t>5. Вдова.</a:t>
            </a:r>
          </a:p>
          <a:p>
            <a:pPr marL="0" indent="0">
              <a:buNone/>
            </a:pPr>
            <a:r>
              <a:rPr lang="ru-RU" sz="4000" dirty="0" smtClean="0"/>
              <a:t>6. Англичанин.</a:t>
            </a:r>
          </a:p>
          <a:p>
            <a:pPr marL="0" indent="0">
              <a:buNone/>
            </a:pPr>
            <a:r>
              <a:rPr lang="ru-RU" sz="4000" dirty="0" smtClean="0"/>
              <a:t>7. Свидание.</a:t>
            </a:r>
          </a:p>
          <a:p>
            <a:pPr marL="0" indent="0">
              <a:buNone/>
            </a:pPr>
            <a:r>
              <a:rPr lang="ru-RU" sz="4000" dirty="0" smtClean="0"/>
              <a:t>8. Развязка.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928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</TotalTime>
  <Words>210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Паркет</vt:lpstr>
      <vt:lpstr>Презентация PowerPoint</vt:lpstr>
      <vt:lpstr>Какого героя характеризуют данные слова?</vt:lpstr>
      <vt:lpstr>Презентация PowerPoint</vt:lpstr>
      <vt:lpstr>Презентация PowerPoint</vt:lpstr>
      <vt:lpstr>План сочинения: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User_pc</dc:creator>
  <cp:lastModifiedBy>User_pc</cp:lastModifiedBy>
  <cp:revision>3</cp:revision>
  <dcterms:created xsi:type="dcterms:W3CDTF">2015-10-30T06:53:18Z</dcterms:created>
  <dcterms:modified xsi:type="dcterms:W3CDTF">2015-10-30T07:20:36Z</dcterms:modified>
</cp:coreProperties>
</file>