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8" r:id="rId3"/>
    <p:sldId id="259" r:id="rId4"/>
    <p:sldId id="265" r:id="rId5"/>
    <p:sldId id="266" r:id="rId6"/>
    <p:sldId id="263" r:id="rId7"/>
    <p:sldId id="260" r:id="rId8"/>
    <p:sldId id="261" r:id="rId9"/>
    <p:sldId id="267" r:id="rId10"/>
    <p:sldId id="256" r:id="rId11"/>
    <p:sldId id="25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A1A9C8-9C23-49BB-AC49-4A5FB36E8859}">
          <p14:sldIdLst>
            <p14:sldId id="258"/>
            <p14:sldId id="259"/>
            <p14:sldId id="265"/>
            <p14:sldId id="266"/>
            <p14:sldId id="263"/>
            <p14:sldId id="260"/>
            <p14:sldId id="261"/>
            <p14:sldId id="267"/>
            <p14:sldId id="256"/>
            <p14:sldId id="25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0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8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5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32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33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1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4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2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6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3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5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0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1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1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56792"/>
            <a:ext cx="87110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Тюльпаны  Родины  моей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6030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Monotype Corsiva" pitchFamily="66" charset="0"/>
              </a:rPr>
              <a:t>(бинарный урок литературы и МХК в 6 «а« классе)</a:t>
            </a:r>
          </a:p>
          <a:p>
            <a:pPr algn="r"/>
            <a:r>
              <a:rPr lang="ru-RU" sz="3200" dirty="0">
                <a:latin typeface="Monotype Corsiva" pitchFamily="66" charset="0"/>
              </a:rPr>
              <a:t>Учитель литературы и МХК </a:t>
            </a:r>
            <a:r>
              <a:rPr lang="ru-RU" sz="3200" dirty="0" err="1">
                <a:latin typeface="Monotype Corsiva" pitchFamily="66" charset="0"/>
              </a:rPr>
              <a:t>Базырова</a:t>
            </a:r>
            <a:r>
              <a:rPr lang="ru-RU" sz="3200" dirty="0">
                <a:latin typeface="Monotype Corsiva" pitchFamily="66" charset="0"/>
              </a:rPr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2494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2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Не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губите природу, люди!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Не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давайте злу сыграть пир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Ведь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давно уже всем известно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Красота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спасёт мир.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02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Так пусть цветы красуются в степи,</a:t>
            </a:r>
            <a:endParaRPr lang="ru-RU" i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С ума нас сводят пусть атласным блеском!</a:t>
            </a:r>
            <a:endParaRPr lang="ru-RU" i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Мой друг, ты их, пожалуйста, не рви,</a:t>
            </a:r>
            <a:endParaRPr lang="ru-RU" i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Пусть степь весной опять нарядится невестой!</a:t>
            </a:r>
            <a:endParaRPr lang="ru-RU" i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28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3000372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творческой судьбе поэта</a:t>
            </a:r>
            <a:endParaRPr lang="ru-RU" sz="28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3786191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Нам близко восприятие родной степи Григорием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Кукарекой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 боль, с которой он переживает судьбу своей Родины.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 Балакаев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14422"/>
            <a:ext cx="8643998" cy="17145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Григорий </a:t>
            </a:r>
            <a:r>
              <a:rPr lang="ru-RU" sz="3600" b="1" dirty="0" err="1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Кукарека</a:t>
            </a:r>
            <a:endParaRPr lang="ru-RU" sz="3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«Хорошо, что в степи я родился…»</a:t>
            </a:r>
            <a:endParaRPr lang="ru-RU" sz="36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5177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Григорий Григорьевич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Кукарека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(1943 г.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уроженец Калмыкии. Окончил Литературный институт им. А. М. Горького.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Член Союза писателей России (1988), заслуженный работник культуры Республики Калмыкия, лауреат премии «Улан Зала» (2004), награждён медалью им. А. П. Чехова (2010). В 1998 году поэту присвоено звание «Почетный гражданин </a:t>
            </a:r>
            <a:r>
              <a:rPr lang="ru-RU" sz="1600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Яшалтинского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района».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Кукарека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литературный консультант Союза писателей «Обновление», многое делает для роста молодых поэтов. 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Переводит произведения молодых калмыцких литераторов на русский язык, а также – поэтов старшего поколения. Некоторые стихи и новеллы Григория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Кукареки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переведены на украинский и калмыцкий языки. Главной темой его поэзии является любовь к родине и родному степному краю. Литературовед Р.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Джамбинова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писала: «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 поэта воспринимается как творчество, настоянное на разнотравье степи».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611" r="1611"/>
          <a:stretch>
            <a:fillRect/>
          </a:stretch>
        </p:blipFill>
        <p:spPr bwMode="auto">
          <a:xfrm>
            <a:off x="5500694" y="714356"/>
            <a:ext cx="3391786" cy="537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1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40" y="427753"/>
            <a:ext cx="5715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сборнике «Тюльпаны на солончаке» Григорий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Кукарека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поэтический эколог. Особое внимание он уделяет степи: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Травостоем вы славились, степи,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Шапку бросишь – не гнулась трава.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земля до поры только терпит,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ранима она и жива.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нуждается в нашей охране.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 том забывать не должны…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раздумья поэта не случайны. Поэт видит «как зловеще дымятся барханы», сильнее дуют суховеи, надвигается пустыня. Его сердце переполняется болью, тревогой, он видит в теперешнем облике степи знак беды. По словам поэта, оскудение степи приведёт к оскудению души человека, бездуховности, нравственной глухоте. </a:t>
            </a:r>
          </a:p>
          <a:p>
            <a:pPr indent="449263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сборник включена поэма «Тюльпаны на солончаке». Два главных героя в этом произведении, два тюльпана – степной и тепличный. В разных условиях растут они, различно и отношение к ним людей. Поэт противопоставляет тепличному тюльпану наш родной степной тюльпан, которого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«вскормила целина», «где ветер свищет, как аркан».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Поэт призывает хранить первозданную красоту наших степей: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моей бы силе приказать: тюльпаны никогда не рвать!».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24893"/>
            <a:ext cx="2820282" cy="40093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857760"/>
            <a:ext cx="2820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Кукарека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Г. Тюльпаны на солончаке: стихи и поэма / Г.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Кукарека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Элиста: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кн. изд-во, 1983. – 57 с.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2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русский язык слово пришло из турецкого языка. Форма напоминает восточный головной убор - тюрбан, отсюда и турецкое слово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тулибан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», вошедшее в русский язык как «тюльпан». Калмыки называют тюльпан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бамб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цецг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калм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бамб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щит), монголы -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алтн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зул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(золотой светильник), на Дону цветок называют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лазорик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», в Персии его звали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дульбаш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573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Кумыс</a:t>
            </a:r>
            <a:r>
              <a:rPr lang="ru-RU" dirty="0"/>
              <a:t> -кисломолочный напиток из лошадиного молока;</a:t>
            </a:r>
          </a:p>
          <a:p>
            <a:r>
              <a:rPr lang="ru-RU" b="1" i="1" dirty="0"/>
              <a:t>Солончак-</a:t>
            </a:r>
            <a:r>
              <a:rPr lang="ru-RU" dirty="0"/>
              <a:t> тип почвы, характеризующийся наличием в верхних слоях соли</a:t>
            </a:r>
          </a:p>
          <a:p>
            <a:r>
              <a:rPr lang="ru-RU" b="1" i="1" dirty="0"/>
              <a:t>Суглинок</a:t>
            </a:r>
            <a:r>
              <a:rPr lang="ru-RU" dirty="0"/>
              <a:t>- почва с преимущественным содержанием глины и песка</a:t>
            </a:r>
          </a:p>
          <a:p>
            <a:r>
              <a:rPr lang="ru-RU" b="1" i="1" dirty="0" err="1"/>
              <a:t>Кипча</a:t>
            </a:r>
            <a:r>
              <a:rPr lang="ru-RU" dirty="0"/>
              <a:t>- (кипчаки)-половцы, кочевники</a:t>
            </a:r>
          </a:p>
          <a:p>
            <a:r>
              <a:rPr lang="ru-RU" dirty="0" err="1"/>
              <a:t>Кызголдап</a:t>
            </a:r>
            <a:r>
              <a:rPr lang="ru-RU" dirty="0"/>
              <a:t>-</a:t>
            </a:r>
          </a:p>
          <a:p>
            <a:r>
              <a:rPr lang="ru-RU" b="1" i="1" dirty="0"/>
              <a:t>Блик-</a:t>
            </a:r>
            <a:r>
              <a:rPr lang="ru-RU" dirty="0"/>
              <a:t> светлое пятно на тёмном фоне</a:t>
            </a:r>
          </a:p>
          <a:p>
            <a:r>
              <a:rPr lang="ru-RU" b="1" i="1" dirty="0"/>
              <a:t> Лиман</a:t>
            </a:r>
            <a:r>
              <a:rPr lang="ru-RU" dirty="0"/>
              <a:t>- мелководный залив при впадении реки в море</a:t>
            </a:r>
          </a:p>
        </p:txBody>
      </p:sp>
    </p:spTree>
    <p:extLst>
      <p:ext uri="{BB962C8B-B14F-4D97-AF65-F5344CB8AC3E}">
        <p14:creationId xmlns:p14="http://schemas.microsoft.com/office/powerpoint/2010/main" val="45811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Ольдаев</a:t>
            </a:r>
            <a:r>
              <a:rPr lang="ru-RU" dirty="0" smtClean="0"/>
              <a:t> Ким </a:t>
            </a:r>
            <a:r>
              <a:rPr lang="ru-RU" dirty="0" err="1" smtClean="0"/>
              <a:t>Менгенович</a:t>
            </a:r>
            <a:endParaRPr lang="ru-RU" dirty="0"/>
          </a:p>
        </p:txBody>
      </p:sp>
      <p:pic>
        <p:nvPicPr>
          <p:cNvPr id="1026" name="Picture 2" descr="C:\Users\учитель\Desktop\Ким ольдаев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5"/>
          <a:stretch/>
        </p:blipFill>
        <p:spPr bwMode="auto">
          <a:xfrm>
            <a:off x="2286000" y="1610520"/>
            <a:ext cx="4572000" cy="42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4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8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612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Ольдаев Ким Менгенович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11</cp:revision>
  <dcterms:created xsi:type="dcterms:W3CDTF">2015-04-07T07:06:50Z</dcterms:created>
  <dcterms:modified xsi:type="dcterms:W3CDTF">2015-04-14T10:26:31Z</dcterms:modified>
</cp:coreProperties>
</file>