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1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39"/>
  </p:notesMasterIdLst>
  <p:sldIdLst>
    <p:sldId id="256" r:id="rId5"/>
    <p:sldId id="260" r:id="rId6"/>
    <p:sldId id="266" r:id="rId7"/>
    <p:sldId id="268" r:id="rId8"/>
    <p:sldId id="270" r:id="rId9"/>
    <p:sldId id="271" r:id="rId10"/>
    <p:sldId id="272" r:id="rId11"/>
    <p:sldId id="273" r:id="rId12"/>
    <p:sldId id="274" r:id="rId13"/>
    <p:sldId id="275" r:id="rId14"/>
    <p:sldId id="290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301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5AD0"/>
    <a:srgbClr val="558ED5"/>
    <a:srgbClr val="0033CC"/>
    <a:srgbClr val="0000FF"/>
    <a:srgbClr val="2FBB2F"/>
    <a:srgbClr val="00CC66"/>
    <a:srgbClr val="51D351"/>
    <a:srgbClr val="C4EAC9"/>
    <a:srgbClr val="9DDBA4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72" d="100"/>
          <a:sy n="72" d="100"/>
        </p:scale>
        <p:origin x="-450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1586E6-6350-4DD6-9C17-A403FA7896A7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206294FF-6355-4BE0-867A-BD8F85031D44}">
      <dgm:prSet phldrT="[Текст]"/>
      <dgm:spPr/>
      <dgm:t>
        <a:bodyPr/>
        <a:lstStyle/>
        <a:p>
          <a:r>
            <a:rPr lang="ru-RU" dirty="0" smtClean="0"/>
            <a:t>ФГОС ДО</a:t>
          </a:r>
          <a:endParaRPr lang="ru-RU" dirty="0"/>
        </a:p>
      </dgm:t>
    </dgm:pt>
    <dgm:pt modelId="{E8C7C0E0-7747-43A0-85CA-A4DE870BFA29}" type="parTrans" cxnId="{E067F2CA-A6F4-4364-AB47-BBA48D7BE660}">
      <dgm:prSet/>
      <dgm:spPr/>
      <dgm:t>
        <a:bodyPr/>
        <a:lstStyle/>
        <a:p>
          <a:endParaRPr lang="ru-RU"/>
        </a:p>
      </dgm:t>
    </dgm:pt>
    <dgm:pt modelId="{B61B743B-E988-4819-829A-CAC9A2352F02}" type="sibTrans" cxnId="{E067F2CA-A6F4-4364-AB47-BBA48D7BE660}">
      <dgm:prSet/>
      <dgm:spPr/>
      <dgm:t>
        <a:bodyPr/>
        <a:lstStyle/>
        <a:p>
          <a:endParaRPr lang="ru-RU"/>
        </a:p>
      </dgm:t>
    </dgm:pt>
    <dgm:pt modelId="{FAE21554-2F50-4E50-81A6-CDA6949067CF}">
      <dgm:prSet phldrT="[Текст]"/>
      <dgm:spPr/>
      <dgm:t>
        <a:bodyPr/>
        <a:lstStyle/>
        <a:p>
          <a:r>
            <a:rPr lang="en-US" dirty="0" smtClean="0"/>
            <a:t> </a:t>
          </a:r>
          <a:endParaRPr lang="ru-RU" dirty="0"/>
        </a:p>
      </dgm:t>
    </dgm:pt>
    <dgm:pt modelId="{90511FB4-D04A-49C6-83B6-08F7A4EE1E79}" type="sibTrans" cxnId="{A12B37FC-2D9C-4A5D-8253-FE0AB4ED4DCE}">
      <dgm:prSet/>
      <dgm:spPr/>
      <dgm:t>
        <a:bodyPr/>
        <a:lstStyle/>
        <a:p>
          <a:endParaRPr lang="ru-RU"/>
        </a:p>
      </dgm:t>
    </dgm:pt>
    <dgm:pt modelId="{C28294AA-07B7-48A3-8F82-AB48133DCFCF}" type="parTrans" cxnId="{A12B37FC-2D9C-4A5D-8253-FE0AB4ED4DCE}">
      <dgm:prSet/>
      <dgm:spPr/>
      <dgm:t>
        <a:bodyPr/>
        <a:lstStyle/>
        <a:p>
          <a:endParaRPr lang="ru-RU"/>
        </a:p>
      </dgm:t>
    </dgm:pt>
    <dgm:pt modelId="{FC9A8171-2E4A-497E-BC5B-DD43DA75D88B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ООП ДО -условия</a:t>
          </a:r>
        </a:p>
      </dgm:t>
    </dgm:pt>
    <dgm:pt modelId="{0DC228E0-AFD0-47EB-A77D-C67312DAB87B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Документы</a:t>
          </a:r>
          <a:endParaRPr lang="ru-RU" dirty="0"/>
        </a:p>
      </dgm:t>
    </dgm:pt>
    <dgm:pt modelId="{93094D09-862F-44F2-9A3B-E372307E8C2B}">
      <dgm:prSet phldrT="[Текст]"/>
      <dgm:spPr/>
      <dgm:t>
        <a:bodyPr/>
        <a:lstStyle/>
        <a:p>
          <a:r>
            <a:rPr lang="ru-RU" b="1" cap="all" spc="0" dirty="0" smtClean="0">
              <a:ln w="9000" cmpd="sng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rPr>
            <a:t>темы</a:t>
          </a:r>
          <a:endParaRPr lang="ru-RU" b="1" cap="all" spc="0" dirty="0">
            <a:ln w="9000" cmpd="sng">
              <a:solidFill>
                <a:schemeClr val="accent4">
                  <a:lumMod val="60000"/>
                  <a:lumOff val="40000"/>
                </a:schemeClr>
              </a:solidFill>
              <a:prstDash val="solid"/>
            </a:ln>
            <a:solidFill>
              <a:schemeClr val="accent4">
                <a:lumMod val="60000"/>
                <a:lumOff val="40000"/>
              </a:schemeClr>
            </a:solidFill>
            <a:effectLst>
              <a:reflection blurRad="12700" stA="28000" endPos="45000" dist="1000" dir="5400000" sy="-100000" algn="bl" rotWithShape="0"/>
            </a:effectLst>
          </a:endParaRPr>
        </a:p>
      </dgm:t>
    </dgm:pt>
    <dgm:pt modelId="{35912D51-81D9-4414-B5EB-958C675E6B99}" type="sibTrans" cxnId="{D29921E1-9DBC-4E71-B45E-E4C9C5C8C125}">
      <dgm:prSet/>
      <dgm:spPr/>
      <dgm:t>
        <a:bodyPr/>
        <a:lstStyle/>
        <a:p>
          <a:endParaRPr lang="ru-RU"/>
        </a:p>
      </dgm:t>
    </dgm:pt>
    <dgm:pt modelId="{EC79EF82-5C6C-4065-8A7B-6021609B0A79}" type="parTrans" cxnId="{D29921E1-9DBC-4E71-B45E-E4C9C5C8C125}">
      <dgm:prSet/>
      <dgm:spPr/>
      <dgm:t>
        <a:bodyPr/>
        <a:lstStyle/>
        <a:p>
          <a:endParaRPr lang="ru-RU"/>
        </a:p>
      </dgm:t>
    </dgm:pt>
    <dgm:pt modelId="{A4232053-09BE-49A1-A2AF-7921DE128AFA}" type="sibTrans" cxnId="{DC094F14-DDE6-46F4-A431-2FDC12E35AB9}">
      <dgm:prSet/>
      <dgm:spPr/>
      <dgm:t>
        <a:bodyPr/>
        <a:lstStyle/>
        <a:p>
          <a:endParaRPr lang="ru-RU"/>
        </a:p>
      </dgm:t>
    </dgm:pt>
    <dgm:pt modelId="{BB212C37-3415-4E24-9B86-ED4DEA327C30}" type="parTrans" cxnId="{DC094F14-DDE6-46F4-A431-2FDC12E35AB9}">
      <dgm:prSet/>
      <dgm:spPr/>
      <dgm:t>
        <a:bodyPr/>
        <a:lstStyle/>
        <a:p>
          <a:endParaRPr lang="ru-RU"/>
        </a:p>
      </dgm:t>
    </dgm:pt>
    <dgm:pt modelId="{D867000A-EA1A-4669-BF30-7C7BE016DB12}" type="sibTrans" cxnId="{2049ABBE-0C2E-4F50-AF06-E5F89E7FD863}">
      <dgm:prSet/>
      <dgm:spPr/>
      <dgm:t>
        <a:bodyPr/>
        <a:lstStyle/>
        <a:p>
          <a:endParaRPr lang="ru-RU"/>
        </a:p>
      </dgm:t>
    </dgm:pt>
    <dgm:pt modelId="{0D5F0837-7BAE-4AC6-BDF0-CDAAD912071B}" type="parTrans" cxnId="{2049ABBE-0C2E-4F50-AF06-E5F89E7FD863}">
      <dgm:prSet/>
      <dgm:spPr/>
      <dgm:t>
        <a:bodyPr/>
        <a:lstStyle/>
        <a:p>
          <a:endParaRPr lang="ru-RU"/>
        </a:p>
      </dgm:t>
    </dgm:pt>
    <dgm:pt modelId="{B5BF4820-EE16-400D-8E85-EAAFF4F57B31}">
      <dgm:prSet phldrT="[Текст]"/>
      <dgm:spPr/>
      <dgm:t>
        <a:bodyPr/>
        <a:lstStyle/>
        <a:p>
          <a:r>
            <a:rPr lang="ru-RU" dirty="0" smtClean="0"/>
            <a:t>Семья</a:t>
          </a:r>
          <a:endParaRPr lang="ru-RU" dirty="0"/>
        </a:p>
      </dgm:t>
    </dgm:pt>
    <dgm:pt modelId="{10E69B4E-0272-4430-93BA-B6359AA81A8E}">
      <dgm:prSet phldrT="[Текст]"/>
      <dgm:spPr/>
      <dgm:t>
        <a:bodyPr/>
        <a:lstStyle/>
        <a:p>
          <a:r>
            <a:rPr lang="en-US" dirty="0" smtClean="0"/>
            <a:t> </a:t>
          </a:r>
          <a:endParaRPr lang="ru-RU" dirty="0"/>
        </a:p>
      </dgm:t>
    </dgm:pt>
    <dgm:pt modelId="{8DC847C5-A40C-4F8B-980B-60AEA6C7E06F}" type="sibTrans" cxnId="{7112CED1-4953-449F-ACB1-7D5985C4D317}">
      <dgm:prSet/>
      <dgm:spPr/>
      <dgm:t>
        <a:bodyPr/>
        <a:lstStyle/>
        <a:p>
          <a:endParaRPr lang="ru-RU"/>
        </a:p>
      </dgm:t>
    </dgm:pt>
    <dgm:pt modelId="{38152A27-F745-47A8-BD7C-9AFD263C16AC}" type="parTrans" cxnId="{7112CED1-4953-449F-ACB1-7D5985C4D317}">
      <dgm:prSet/>
      <dgm:spPr/>
      <dgm:t>
        <a:bodyPr/>
        <a:lstStyle/>
        <a:p>
          <a:endParaRPr lang="ru-RU"/>
        </a:p>
      </dgm:t>
    </dgm:pt>
    <dgm:pt modelId="{3F401AA5-C160-4633-BA65-00D71BCC44CC}" type="sibTrans" cxnId="{09DF0778-FD7D-44C1-B51F-250F947FD1C4}">
      <dgm:prSet/>
      <dgm:spPr/>
      <dgm:t>
        <a:bodyPr/>
        <a:lstStyle/>
        <a:p>
          <a:endParaRPr lang="ru-RU"/>
        </a:p>
      </dgm:t>
    </dgm:pt>
    <dgm:pt modelId="{48B0545B-095B-4FE6-AFFD-BE23A56A064D}" type="parTrans" cxnId="{09DF0778-FD7D-44C1-B51F-250F947FD1C4}">
      <dgm:prSet/>
      <dgm:spPr/>
      <dgm:t>
        <a:bodyPr/>
        <a:lstStyle/>
        <a:p>
          <a:endParaRPr lang="ru-RU"/>
        </a:p>
      </dgm:t>
    </dgm:pt>
    <dgm:pt modelId="{77B2EE43-AC47-4623-B061-29776E75E837}">
      <dgm:prSet phldrT="[Текст]"/>
      <dgm:spPr>
        <a:solidFill>
          <a:srgbClr val="2FBB2F"/>
        </a:solidFill>
      </dgm:spPr>
      <dgm:t>
        <a:bodyPr/>
        <a:lstStyle/>
        <a:p>
          <a:r>
            <a:rPr lang="ru-RU" dirty="0" smtClean="0"/>
            <a:t>ООП ДО -структура</a:t>
          </a:r>
          <a:endParaRPr lang="ru-RU" dirty="0"/>
        </a:p>
      </dgm:t>
    </dgm:pt>
    <dgm:pt modelId="{B44532BE-58A9-4868-82D2-9D5F5B5E0FCF}" type="parTrans" cxnId="{78D649B7-8548-4CD4-8597-026587BA7FAA}">
      <dgm:prSet/>
      <dgm:spPr/>
      <dgm:t>
        <a:bodyPr/>
        <a:lstStyle/>
        <a:p>
          <a:endParaRPr lang="ru-RU"/>
        </a:p>
      </dgm:t>
    </dgm:pt>
    <dgm:pt modelId="{7AE560A9-C87B-42E0-9FF7-14089539DC06}" type="sibTrans" cxnId="{78D649B7-8548-4CD4-8597-026587BA7FAA}">
      <dgm:prSet/>
      <dgm:spPr/>
      <dgm:t>
        <a:bodyPr/>
        <a:lstStyle/>
        <a:p>
          <a:endParaRPr lang="ru-RU"/>
        </a:p>
      </dgm:t>
    </dgm:pt>
    <dgm:pt modelId="{663140F8-4965-440C-8009-05F2DEDCC8DD}">
      <dgm:prSet/>
      <dgm:spPr/>
      <dgm:t>
        <a:bodyPr/>
        <a:lstStyle/>
        <a:p>
          <a:r>
            <a:rPr lang="ru-RU" dirty="0" smtClean="0"/>
            <a:t>ООП ДО - результаты</a:t>
          </a:r>
          <a:endParaRPr lang="ru-RU" dirty="0"/>
        </a:p>
      </dgm:t>
    </dgm:pt>
    <dgm:pt modelId="{8663ACB6-EF42-40A2-A92B-8A3C3BDDA78E}" type="parTrans" cxnId="{D838A481-63A7-4C4A-8270-1563EE2C2150}">
      <dgm:prSet/>
      <dgm:spPr/>
      <dgm:t>
        <a:bodyPr/>
        <a:lstStyle/>
        <a:p>
          <a:endParaRPr lang="ru-RU"/>
        </a:p>
      </dgm:t>
    </dgm:pt>
    <dgm:pt modelId="{469BCE2B-DC76-4751-9609-C6A4F8E6A081}" type="sibTrans" cxnId="{D838A481-63A7-4C4A-8270-1563EE2C2150}">
      <dgm:prSet/>
      <dgm:spPr/>
      <dgm:t>
        <a:bodyPr/>
        <a:lstStyle/>
        <a:p>
          <a:endParaRPr lang="ru-RU"/>
        </a:p>
      </dgm:t>
    </dgm:pt>
    <dgm:pt modelId="{1BA9AD78-F549-4FAE-8DC0-DA7B29CBEC51}" type="pres">
      <dgm:prSet presAssocID="{511586E6-6350-4DD6-9C17-A403FA7896A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5147A52-15BB-43BC-AA9E-D45A207170C2}" type="pres">
      <dgm:prSet presAssocID="{10E69B4E-0272-4430-93BA-B6359AA81A8E}" presName="compNode" presStyleCnt="0"/>
      <dgm:spPr/>
    </dgm:pt>
    <dgm:pt modelId="{60C7DB76-68BE-4532-AFF2-8B276185262F}" type="pres">
      <dgm:prSet presAssocID="{10E69B4E-0272-4430-93BA-B6359AA81A8E}" presName="aNode" presStyleLbl="bgShp" presStyleIdx="0" presStyleCnt="3"/>
      <dgm:spPr/>
      <dgm:t>
        <a:bodyPr/>
        <a:lstStyle/>
        <a:p>
          <a:endParaRPr lang="ru-RU"/>
        </a:p>
      </dgm:t>
    </dgm:pt>
    <dgm:pt modelId="{EA9DAA31-4822-4A22-8BC2-9E0F350FAE8A}" type="pres">
      <dgm:prSet presAssocID="{10E69B4E-0272-4430-93BA-B6359AA81A8E}" presName="textNode" presStyleLbl="bgShp" presStyleIdx="0" presStyleCnt="3"/>
      <dgm:spPr/>
      <dgm:t>
        <a:bodyPr/>
        <a:lstStyle/>
        <a:p>
          <a:endParaRPr lang="ru-RU"/>
        </a:p>
      </dgm:t>
    </dgm:pt>
    <dgm:pt modelId="{D049F50E-15D4-4276-AFB5-1DC40DDA8D5F}" type="pres">
      <dgm:prSet presAssocID="{10E69B4E-0272-4430-93BA-B6359AA81A8E}" presName="compChildNode" presStyleCnt="0"/>
      <dgm:spPr/>
    </dgm:pt>
    <dgm:pt modelId="{58217968-BFEA-4CAD-B388-BC87ED90E3A3}" type="pres">
      <dgm:prSet presAssocID="{10E69B4E-0272-4430-93BA-B6359AA81A8E}" presName="theInnerList" presStyleCnt="0"/>
      <dgm:spPr/>
    </dgm:pt>
    <dgm:pt modelId="{9E0A17D0-343F-4148-A923-FCC4BCE23AFC}" type="pres">
      <dgm:prSet presAssocID="{B5BF4820-EE16-400D-8E85-EAAFF4F57B31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339737-1488-4CF5-B96C-0B4E2BA032D2}" type="pres">
      <dgm:prSet presAssocID="{B5BF4820-EE16-400D-8E85-EAAFF4F57B31}" presName="aSpace2" presStyleCnt="0"/>
      <dgm:spPr/>
    </dgm:pt>
    <dgm:pt modelId="{CF78AF2A-C31B-42C5-921C-05EE2020ECD7}" type="pres">
      <dgm:prSet presAssocID="{77B2EE43-AC47-4623-B061-29776E75E837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041DC3-649A-47B8-833D-D7582E8A9B78}" type="pres">
      <dgm:prSet presAssocID="{10E69B4E-0272-4430-93BA-B6359AA81A8E}" presName="aSpace" presStyleCnt="0"/>
      <dgm:spPr/>
    </dgm:pt>
    <dgm:pt modelId="{4BFDE6CA-77C7-4CB8-8FB3-F73A89229820}" type="pres">
      <dgm:prSet presAssocID="{93094D09-862F-44F2-9A3B-E372307E8C2B}" presName="compNode" presStyleCnt="0"/>
      <dgm:spPr/>
    </dgm:pt>
    <dgm:pt modelId="{16D2AC23-A3C2-405B-BF63-49614573E216}" type="pres">
      <dgm:prSet presAssocID="{93094D09-862F-44F2-9A3B-E372307E8C2B}" presName="aNode" presStyleLbl="bgShp" presStyleIdx="1" presStyleCnt="3"/>
      <dgm:spPr/>
      <dgm:t>
        <a:bodyPr/>
        <a:lstStyle/>
        <a:p>
          <a:endParaRPr lang="ru-RU"/>
        </a:p>
      </dgm:t>
    </dgm:pt>
    <dgm:pt modelId="{E0000B65-E93E-41E8-AA4F-08AD9A279F1A}" type="pres">
      <dgm:prSet presAssocID="{93094D09-862F-44F2-9A3B-E372307E8C2B}" presName="textNode" presStyleLbl="bgShp" presStyleIdx="1" presStyleCnt="3"/>
      <dgm:spPr/>
      <dgm:t>
        <a:bodyPr/>
        <a:lstStyle/>
        <a:p>
          <a:endParaRPr lang="ru-RU"/>
        </a:p>
      </dgm:t>
    </dgm:pt>
    <dgm:pt modelId="{E12590C7-BEED-44CD-BB9D-8C2B9F35536B}" type="pres">
      <dgm:prSet presAssocID="{93094D09-862F-44F2-9A3B-E372307E8C2B}" presName="compChildNode" presStyleCnt="0"/>
      <dgm:spPr/>
    </dgm:pt>
    <dgm:pt modelId="{C2CC3121-8CE7-459B-9F84-0D8EE73F32F7}" type="pres">
      <dgm:prSet presAssocID="{93094D09-862F-44F2-9A3B-E372307E8C2B}" presName="theInnerList" presStyleCnt="0"/>
      <dgm:spPr/>
    </dgm:pt>
    <dgm:pt modelId="{9DFA81FC-E229-426C-AF52-8A395A561335}" type="pres">
      <dgm:prSet presAssocID="{0DC228E0-AFD0-47EB-A77D-C67312DAB87B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94E738-0E51-47A0-BA1A-9FA5753B7706}" type="pres">
      <dgm:prSet presAssocID="{0DC228E0-AFD0-47EB-A77D-C67312DAB87B}" presName="aSpace2" presStyleCnt="0"/>
      <dgm:spPr/>
    </dgm:pt>
    <dgm:pt modelId="{B7A871B2-D060-44DD-88C6-929A7AE534B4}" type="pres">
      <dgm:prSet presAssocID="{FC9A8171-2E4A-497E-BC5B-DD43DA75D88B}" presName="childNode" presStyleLbl="node1" presStyleIdx="3" presStyleCnt="6" custLinFactNeighborX="-1516" custLinFactNeighborY="-75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9CD733-030E-405E-85A5-748626A66766}" type="pres">
      <dgm:prSet presAssocID="{93094D09-862F-44F2-9A3B-E372307E8C2B}" presName="aSpace" presStyleCnt="0"/>
      <dgm:spPr/>
    </dgm:pt>
    <dgm:pt modelId="{97B0B077-214A-469B-AC13-D2A8E2CA55DA}" type="pres">
      <dgm:prSet presAssocID="{FAE21554-2F50-4E50-81A6-CDA6949067CF}" presName="compNode" presStyleCnt="0"/>
      <dgm:spPr/>
    </dgm:pt>
    <dgm:pt modelId="{D478BCB5-CFE1-4B87-BB71-A1F7884CB24C}" type="pres">
      <dgm:prSet presAssocID="{FAE21554-2F50-4E50-81A6-CDA6949067CF}" presName="aNode" presStyleLbl="bgShp" presStyleIdx="2" presStyleCnt="3"/>
      <dgm:spPr/>
      <dgm:t>
        <a:bodyPr/>
        <a:lstStyle/>
        <a:p>
          <a:endParaRPr lang="ru-RU"/>
        </a:p>
      </dgm:t>
    </dgm:pt>
    <dgm:pt modelId="{94C6E588-0FEB-4C96-97EE-342D66899AE0}" type="pres">
      <dgm:prSet presAssocID="{FAE21554-2F50-4E50-81A6-CDA6949067CF}" presName="textNode" presStyleLbl="bgShp" presStyleIdx="2" presStyleCnt="3"/>
      <dgm:spPr/>
      <dgm:t>
        <a:bodyPr/>
        <a:lstStyle/>
        <a:p>
          <a:endParaRPr lang="ru-RU"/>
        </a:p>
      </dgm:t>
    </dgm:pt>
    <dgm:pt modelId="{B266A562-377A-4F1B-A00A-1A0EAAF8A4C2}" type="pres">
      <dgm:prSet presAssocID="{FAE21554-2F50-4E50-81A6-CDA6949067CF}" presName="compChildNode" presStyleCnt="0"/>
      <dgm:spPr/>
    </dgm:pt>
    <dgm:pt modelId="{305D72C5-5634-4D8C-9678-9480E09D2178}" type="pres">
      <dgm:prSet presAssocID="{FAE21554-2F50-4E50-81A6-CDA6949067CF}" presName="theInnerList" presStyleCnt="0"/>
      <dgm:spPr/>
    </dgm:pt>
    <dgm:pt modelId="{4E80FD01-E240-4F2E-A53D-F76E56E068E5}" type="pres">
      <dgm:prSet presAssocID="{206294FF-6355-4BE0-867A-BD8F85031D44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D37673-7974-47D3-BD46-4196C0B73698}" type="pres">
      <dgm:prSet presAssocID="{206294FF-6355-4BE0-867A-BD8F85031D44}" presName="aSpace2" presStyleCnt="0"/>
      <dgm:spPr/>
    </dgm:pt>
    <dgm:pt modelId="{99D94618-3493-414B-99F4-69AB28AF128B}" type="pres">
      <dgm:prSet presAssocID="{663140F8-4965-440C-8009-05F2DEDCC8DD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F5C6B8-54A2-4E50-AEAB-4D2A7B250916}" type="presOf" srcId="{93094D09-862F-44F2-9A3B-E372307E8C2B}" destId="{E0000B65-E93E-41E8-AA4F-08AD9A279F1A}" srcOrd="1" destOrd="0" presId="urn:microsoft.com/office/officeart/2005/8/layout/lProcess2"/>
    <dgm:cxn modelId="{D29921E1-9DBC-4E71-B45E-E4C9C5C8C125}" srcId="{511586E6-6350-4DD6-9C17-A403FA7896A7}" destId="{93094D09-862F-44F2-9A3B-E372307E8C2B}" srcOrd="1" destOrd="0" parTransId="{EC79EF82-5C6C-4065-8A7B-6021609B0A79}" sibTransId="{35912D51-81D9-4414-B5EB-958C675E6B99}"/>
    <dgm:cxn modelId="{A12B37FC-2D9C-4A5D-8253-FE0AB4ED4DCE}" srcId="{511586E6-6350-4DD6-9C17-A403FA7896A7}" destId="{FAE21554-2F50-4E50-81A6-CDA6949067CF}" srcOrd="2" destOrd="0" parTransId="{C28294AA-07B7-48A3-8F82-AB48133DCFCF}" sibTransId="{90511FB4-D04A-49C6-83B6-08F7A4EE1E79}"/>
    <dgm:cxn modelId="{2B72D323-051E-4EAD-AD1E-1ACC788193C5}" type="presOf" srcId="{93094D09-862F-44F2-9A3B-E372307E8C2B}" destId="{16D2AC23-A3C2-405B-BF63-49614573E216}" srcOrd="0" destOrd="0" presId="urn:microsoft.com/office/officeart/2005/8/layout/lProcess2"/>
    <dgm:cxn modelId="{DC094F14-DDE6-46F4-A431-2FDC12E35AB9}" srcId="{93094D09-862F-44F2-9A3B-E372307E8C2B}" destId="{FC9A8171-2E4A-497E-BC5B-DD43DA75D88B}" srcOrd="1" destOrd="0" parTransId="{BB212C37-3415-4E24-9B86-ED4DEA327C30}" sibTransId="{A4232053-09BE-49A1-A2AF-7921DE128AFA}"/>
    <dgm:cxn modelId="{146B0181-DD9E-4E3A-A384-D4C8328D41DB}" type="presOf" srcId="{511586E6-6350-4DD6-9C17-A403FA7896A7}" destId="{1BA9AD78-F549-4FAE-8DC0-DA7B29CBEC51}" srcOrd="0" destOrd="0" presId="urn:microsoft.com/office/officeart/2005/8/layout/lProcess2"/>
    <dgm:cxn modelId="{2B57C66F-9F01-4E12-8FA6-646CAE8F4E10}" type="presOf" srcId="{206294FF-6355-4BE0-867A-BD8F85031D44}" destId="{4E80FD01-E240-4F2E-A53D-F76E56E068E5}" srcOrd="0" destOrd="0" presId="urn:microsoft.com/office/officeart/2005/8/layout/lProcess2"/>
    <dgm:cxn modelId="{F643E423-5119-4550-8C8B-76A2AD9D4951}" type="presOf" srcId="{77B2EE43-AC47-4623-B061-29776E75E837}" destId="{CF78AF2A-C31B-42C5-921C-05EE2020ECD7}" srcOrd="0" destOrd="0" presId="urn:microsoft.com/office/officeart/2005/8/layout/lProcess2"/>
    <dgm:cxn modelId="{32B76269-3C63-4378-BFAB-564B64692C4E}" type="presOf" srcId="{10E69B4E-0272-4430-93BA-B6359AA81A8E}" destId="{EA9DAA31-4822-4A22-8BC2-9E0F350FAE8A}" srcOrd="1" destOrd="0" presId="urn:microsoft.com/office/officeart/2005/8/layout/lProcess2"/>
    <dgm:cxn modelId="{8BC6D56D-E7B8-4C97-8319-63601F0787FF}" type="presOf" srcId="{FC9A8171-2E4A-497E-BC5B-DD43DA75D88B}" destId="{B7A871B2-D060-44DD-88C6-929A7AE534B4}" srcOrd="0" destOrd="0" presId="urn:microsoft.com/office/officeart/2005/8/layout/lProcess2"/>
    <dgm:cxn modelId="{2049ABBE-0C2E-4F50-AF06-E5F89E7FD863}" srcId="{93094D09-862F-44F2-9A3B-E372307E8C2B}" destId="{0DC228E0-AFD0-47EB-A77D-C67312DAB87B}" srcOrd="0" destOrd="0" parTransId="{0D5F0837-7BAE-4AC6-BDF0-CDAAD912071B}" sibTransId="{D867000A-EA1A-4669-BF30-7C7BE016DB12}"/>
    <dgm:cxn modelId="{FDDE40C0-20E6-417D-820D-5F8E2BD8D55F}" type="presOf" srcId="{FAE21554-2F50-4E50-81A6-CDA6949067CF}" destId="{D478BCB5-CFE1-4B87-BB71-A1F7884CB24C}" srcOrd="0" destOrd="0" presId="urn:microsoft.com/office/officeart/2005/8/layout/lProcess2"/>
    <dgm:cxn modelId="{5A0BDE97-3BAB-404B-AB79-DDF2AB1D897C}" type="presOf" srcId="{FAE21554-2F50-4E50-81A6-CDA6949067CF}" destId="{94C6E588-0FEB-4C96-97EE-342D66899AE0}" srcOrd="1" destOrd="0" presId="urn:microsoft.com/office/officeart/2005/8/layout/lProcess2"/>
    <dgm:cxn modelId="{15124ACF-F8C7-4E88-9712-83E59E6ABD8C}" type="presOf" srcId="{0DC228E0-AFD0-47EB-A77D-C67312DAB87B}" destId="{9DFA81FC-E229-426C-AF52-8A395A561335}" srcOrd="0" destOrd="0" presId="urn:microsoft.com/office/officeart/2005/8/layout/lProcess2"/>
    <dgm:cxn modelId="{C19CC66A-6294-4351-B18C-E9158F2C178E}" type="presOf" srcId="{663140F8-4965-440C-8009-05F2DEDCC8DD}" destId="{99D94618-3493-414B-99F4-69AB28AF128B}" srcOrd="0" destOrd="0" presId="urn:microsoft.com/office/officeart/2005/8/layout/lProcess2"/>
    <dgm:cxn modelId="{09DF0778-FD7D-44C1-B51F-250F947FD1C4}" srcId="{10E69B4E-0272-4430-93BA-B6359AA81A8E}" destId="{B5BF4820-EE16-400D-8E85-EAAFF4F57B31}" srcOrd="0" destOrd="0" parTransId="{48B0545B-095B-4FE6-AFFD-BE23A56A064D}" sibTransId="{3F401AA5-C160-4633-BA65-00D71BCC44CC}"/>
    <dgm:cxn modelId="{E067F2CA-A6F4-4364-AB47-BBA48D7BE660}" srcId="{FAE21554-2F50-4E50-81A6-CDA6949067CF}" destId="{206294FF-6355-4BE0-867A-BD8F85031D44}" srcOrd="0" destOrd="0" parTransId="{E8C7C0E0-7747-43A0-85CA-A4DE870BFA29}" sibTransId="{B61B743B-E988-4819-829A-CAC9A2352F02}"/>
    <dgm:cxn modelId="{7112CED1-4953-449F-ACB1-7D5985C4D317}" srcId="{511586E6-6350-4DD6-9C17-A403FA7896A7}" destId="{10E69B4E-0272-4430-93BA-B6359AA81A8E}" srcOrd="0" destOrd="0" parTransId="{38152A27-F745-47A8-BD7C-9AFD263C16AC}" sibTransId="{8DC847C5-A40C-4F8B-980B-60AEA6C7E06F}"/>
    <dgm:cxn modelId="{960186DA-CE58-4A35-BE1E-3BC8173C77E9}" type="presOf" srcId="{B5BF4820-EE16-400D-8E85-EAAFF4F57B31}" destId="{9E0A17D0-343F-4148-A923-FCC4BCE23AFC}" srcOrd="0" destOrd="0" presId="urn:microsoft.com/office/officeart/2005/8/layout/lProcess2"/>
    <dgm:cxn modelId="{78D649B7-8548-4CD4-8597-026587BA7FAA}" srcId="{10E69B4E-0272-4430-93BA-B6359AA81A8E}" destId="{77B2EE43-AC47-4623-B061-29776E75E837}" srcOrd="1" destOrd="0" parTransId="{B44532BE-58A9-4868-82D2-9D5F5B5E0FCF}" sibTransId="{7AE560A9-C87B-42E0-9FF7-14089539DC06}"/>
    <dgm:cxn modelId="{E7703299-E9CD-487A-BE8E-DCDD1A07C329}" type="presOf" srcId="{10E69B4E-0272-4430-93BA-B6359AA81A8E}" destId="{60C7DB76-68BE-4532-AFF2-8B276185262F}" srcOrd="0" destOrd="0" presId="urn:microsoft.com/office/officeart/2005/8/layout/lProcess2"/>
    <dgm:cxn modelId="{D838A481-63A7-4C4A-8270-1563EE2C2150}" srcId="{FAE21554-2F50-4E50-81A6-CDA6949067CF}" destId="{663140F8-4965-440C-8009-05F2DEDCC8DD}" srcOrd="1" destOrd="0" parTransId="{8663ACB6-EF42-40A2-A92B-8A3C3BDDA78E}" sibTransId="{469BCE2B-DC76-4751-9609-C6A4F8E6A081}"/>
    <dgm:cxn modelId="{062987AF-7671-4121-B199-32F0578513B5}" type="presParOf" srcId="{1BA9AD78-F549-4FAE-8DC0-DA7B29CBEC51}" destId="{05147A52-15BB-43BC-AA9E-D45A207170C2}" srcOrd="0" destOrd="0" presId="urn:microsoft.com/office/officeart/2005/8/layout/lProcess2"/>
    <dgm:cxn modelId="{F8320DC0-10EA-4217-B788-BE7FAA700404}" type="presParOf" srcId="{05147A52-15BB-43BC-AA9E-D45A207170C2}" destId="{60C7DB76-68BE-4532-AFF2-8B276185262F}" srcOrd="0" destOrd="0" presId="urn:microsoft.com/office/officeart/2005/8/layout/lProcess2"/>
    <dgm:cxn modelId="{C2E235C9-DA3A-4CF9-9845-3C8172D84EB4}" type="presParOf" srcId="{05147A52-15BB-43BC-AA9E-D45A207170C2}" destId="{EA9DAA31-4822-4A22-8BC2-9E0F350FAE8A}" srcOrd="1" destOrd="0" presId="urn:microsoft.com/office/officeart/2005/8/layout/lProcess2"/>
    <dgm:cxn modelId="{67CD9AD6-2401-4984-95E9-4016D241D7A7}" type="presParOf" srcId="{05147A52-15BB-43BC-AA9E-D45A207170C2}" destId="{D049F50E-15D4-4276-AFB5-1DC40DDA8D5F}" srcOrd="2" destOrd="0" presId="urn:microsoft.com/office/officeart/2005/8/layout/lProcess2"/>
    <dgm:cxn modelId="{4AC377BD-BE55-47E2-A372-354DD182CB88}" type="presParOf" srcId="{D049F50E-15D4-4276-AFB5-1DC40DDA8D5F}" destId="{58217968-BFEA-4CAD-B388-BC87ED90E3A3}" srcOrd="0" destOrd="0" presId="urn:microsoft.com/office/officeart/2005/8/layout/lProcess2"/>
    <dgm:cxn modelId="{ED4FD0A5-3B62-4CB2-AC56-3CCA0231AA78}" type="presParOf" srcId="{58217968-BFEA-4CAD-B388-BC87ED90E3A3}" destId="{9E0A17D0-343F-4148-A923-FCC4BCE23AFC}" srcOrd="0" destOrd="0" presId="urn:microsoft.com/office/officeart/2005/8/layout/lProcess2"/>
    <dgm:cxn modelId="{36879723-9588-4081-94D7-97BBD03388D5}" type="presParOf" srcId="{58217968-BFEA-4CAD-B388-BC87ED90E3A3}" destId="{3D339737-1488-4CF5-B96C-0B4E2BA032D2}" srcOrd="1" destOrd="0" presId="urn:microsoft.com/office/officeart/2005/8/layout/lProcess2"/>
    <dgm:cxn modelId="{F3E5644D-F147-439D-BC7A-78495225E5E2}" type="presParOf" srcId="{58217968-BFEA-4CAD-B388-BC87ED90E3A3}" destId="{CF78AF2A-C31B-42C5-921C-05EE2020ECD7}" srcOrd="2" destOrd="0" presId="urn:microsoft.com/office/officeart/2005/8/layout/lProcess2"/>
    <dgm:cxn modelId="{91389DD0-F089-48B6-8899-6DEC7CFBD104}" type="presParOf" srcId="{1BA9AD78-F549-4FAE-8DC0-DA7B29CBEC51}" destId="{BE041DC3-649A-47B8-833D-D7582E8A9B78}" srcOrd="1" destOrd="0" presId="urn:microsoft.com/office/officeart/2005/8/layout/lProcess2"/>
    <dgm:cxn modelId="{5195A099-8648-4C62-8B40-7730649D662A}" type="presParOf" srcId="{1BA9AD78-F549-4FAE-8DC0-DA7B29CBEC51}" destId="{4BFDE6CA-77C7-4CB8-8FB3-F73A89229820}" srcOrd="2" destOrd="0" presId="urn:microsoft.com/office/officeart/2005/8/layout/lProcess2"/>
    <dgm:cxn modelId="{5405B3DB-5953-46B7-9870-3BE7606E91A3}" type="presParOf" srcId="{4BFDE6CA-77C7-4CB8-8FB3-F73A89229820}" destId="{16D2AC23-A3C2-405B-BF63-49614573E216}" srcOrd="0" destOrd="0" presId="urn:microsoft.com/office/officeart/2005/8/layout/lProcess2"/>
    <dgm:cxn modelId="{937C1060-6D79-4CE4-80D1-F8C3605AB8E9}" type="presParOf" srcId="{4BFDE6CA-77C7-4CB8-8FB3-F73A89229820}" destId="{E0000B65-E93E-41E8-AA4F-08AD9A279F1A}" srcOrd="1" destOrd="0" presId="urn:microsoft.com/office/officeart/2005/8/layout/lProcess2"/>
    <dgm:cxn modelId="{BA4E49FA-041D-47E2-907E-A7E9FB1AA1C1}" type="presParOf" srcId="{4BFDE6CA-77C7-4CB8-8FB3-F73A89229820}" destId="{E12590C7-BEED-44CD-BB9D-8C2B9F35536B}" srcOrd="2" destOrd="0" presId="urn:microsoft.com/office/officeart/2005/8/layout/lProcess2"/>
    <dgm:cxn modelId="{A7754799-4131-4115-8F01-775612578C50}" type="presParOf" srcId="{E12590C7-BEED-44CD-BB9D-8C2B9F35536B}" destId="{C2CC3121-8CE7-459B-9F84-0D8EE73F32F7}" srcOrd="0" destOrd="0" presId="urn:microsoft.com/office/officeart/2005/8/layout/lProcess2"/>
    <dgm:cxn modelId="{20CFC4EA-C0C4-4E21-9D46-F7BD1F86AE0B}" type="presParOf" srcId="{C2CC3121-8CE7-459B-9F84-0D8EE73F32F7}" destId="{9DFA81FC-E229-426C-AF52-8A395A561335}" srcOrd="0" destOrd="0" presId="urn:microsoft.com/office/officeart/2005/8/layout/lProcess2"/>
    <dgm:cxn modelId="{040A3453-B633-40E7-8065-4E3A1B7B1AE4}" type="presParOf" srcId="{C2CC3121-8CE7-459B-9F84-0D8EE73F32F7}" destId="{CE94E738-0E51-47A0-BA1A-9FA5753B7706}" srcOrd="1" destOrd="0" presId="urn:microsoft.com/office/officeart/2005/8/layout/lProcess2"/>
    <dgm:cxn modelId="{8AADEFAF-B24B-469D-8FD7-8608B78F9D2B}" type="presParOf" srcId="{C2CC3121-8CE7-459B-9F84-0D8EE73F32F7}" destId="{B7A871B2-D060-44DD-88C6-929A7AE534B4}" srcOrd="2" destOrd="0" presId="urn:microsoft.com/office/officeart/2005/8/layout/lProcess2"/>
    <dgm:cxn modelId="{6B6435E4-828C-45F3-B481-319AC53DF621}" type="presParOf" srcId="{1BA9AD78-F549-4FAE-8DC0-DA7B29CBEC51}" destId="{899CD733-030E-405E-85A5-748626A66766}" srcOrd="3" destOrd="0" presId="urn:microsoft.com/office/officeart/2005/8/layout/lProcess2"/>
    <dgm:cxn modelId="{D2860E76-3C25-422B-BDAA-EB8770285641}" type="presParOf" srcId="{1BA9AD78-F549-4FAE-8DC0-DA7B29CBEC51}" destId="{97B0B077-214A-469B-AC13-D2A8E2CA55DA}" srcOrd="4" destOrd="0" presId="urn:microsoft.com/office/officeart/2005/8/layout/lProcess2"/>
    <dgm:cxn modelId="{9A5C52D2-FF2E-470C-9970-B665D7A4F008}" type="presParOf" srcId="{97B0B077-214A-469B-AC13-D2A8E2CA55DA}" destId="{D478BCB5-CFE1-4B87-BB71-A1F7884CB24C}" srcOrd="0" destOrd="0" presId="urn:microsoft.com/office/officeart/2005/8/layout/lProcess2"/>
    <dgm:cxn modelId="{12600998-19CC-40FB-8BBD-46745D1361B1}" type="presParOf" srcId="{97B0B077-214A-469B-AC13-D2A8E2CA55DA}" destId="{94C6E588-0FEB-4C96-97EE-342D66899AE0}" srcOrd="1" destOrd="0" presId="urn:microsoft.com/office/officeart/2005/8/layout/lProcess2"/>
    <dgm:cxn modelId="{BDDF5AA0-9201-45B9-95A9-952A4D897F50}" type="presParOf" srcId="{97B0B077-214A-469B-AC13-D2A8E2CA55DA}" destId="{B266A562-377A-4F1B-A00A-1A0EAAF8A4C2}" srcOrd="2" destOrd="0" presId="urn:microsoft.com/office/officeart/2005/8/layout/lProcess2"/>
    <dgm:cxn modelId="{0ACF8E60-50B6-48A6-B5E0-F7FB10299698}" type="presParOf" srcId="{B266A562-377A-4F1B-A00A-1A0EAAF8A4C2}" destId="{305D72C5-5634-4D8C-9678-9480E09D2178}" srcOrd="0" destOrd="0" presId="urn:microsoft.com/office/officeart/2005/8/layout/lProcess2"/>
    <dgm:cxn modelId="{A3B28018-CA7D-4EC3-A8F5-BFB6F82395B6}" type="presParOf" srcId="{305D72C5-5634-4D8C-9678-9480E09D2178}" destId="{4E80FD01-E240-4F2E-A53D-F76E56E068E5}" srcOrd="0" destOrd="0" presId="urn:microsoft.com/office/officeart/2005/8/layout/lProcess2"/>
    <dgm:cxn modelId="{9228746B-DD43-479D-B31E-4BA0706A526F}" type="presParOf" srcId="{305D72C5-5634-4D8C-9678-9480E09D2178}" destId="{63D37673-7974-47D3-BD46-4196C0B73698}" srcOrd="1" destOrd="0" presId="urn:microsoft.com/office/officeart/2005/8/layout/lProcess2"/>
    <dgm:cxn modelId="{BE66A9C6-D5CA-4C90-A012-B8F0F1B174F1}" type="presParOf" srcId="{305D72C5-5634-4D8C-9678-9480E09D2178}" destId="{99D94618-3493-414B-99F4-69AB28AF128B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11586E6-6350-4DD6-9C17-A403FA7896A7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094D09-862F-44F2-9A3B-E372307E8C2B}">
      <dgm:prSet phldrT="[Текст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gm:t>
    </dgm:pt>
    <dgm:pt modelId="{35912D51-81D9-4414-B5EB-958C675E6B99}" type="sibTrans" cxnId="{D29921E1-9DBC-4E71-B45E-E4C9C5C8C125}">
      <dgm:prSet/>
      <dgm:spPr/>
      <dgm:t>
        <a:bodyPr/>
        <a:lstStyle/>
        <a:p>
          <a:endParaRPr lang="ru-RU"/>
        </a:p>
      </dgm:t>
    </dgm:pt>
    <dgm:pt modelId="{EC79EF82-5C6C-4065-8A7B-6021609B0A79}" type="parTrans" cxnId="{D29921E1-9DBC-4E71-B45E-E4C9C5C8C125}">
      <dgm:prSet/>
      <dgm:spPr/>
      <dgm:t>
        <a:bodyPr/>
        <a:lstStyle/>
        <a:p>
          <a:endParaRPr lang="ru-RU"/>
        </a:p>
      </dgm:t>
    </dgm:pt>
    <dgm:pt modelId="{2C7FC10C-03A5-45DC-9029-FFD6C4E360FA}">
      <dgm:prSet phldrT="[Текст]" custT="1"/>
      <dgm:spPr>
        <a:solidFill>
          <a:srgbClr val="0070C0"/>
        </a:solidFill>
      </dgm:spPr>
      <dgm:t>
        <a:bodyPr/>
        <a:lstStyle/>
        <a:p>
          <a:endParaRPr lang="ru-RU" sz="3600" b="1" dirty="0" smtClean="0">
            <a:latin typeface="Times New Roman"/>
          </a:endParaRPr>
        </a:p>
        <a:p>
          <a:r>
            <a:rPr lang="ru-RU" sz="3200" b="1" dirty="0" smtClean="0">
              <a:latin typeface="Times New Roman"/>
            </a:rPr>
            <a:t>3. Сколько образовательных областей  определяет ФГОС ДО?</a:t>
          </a:r>
        </a:p>
        <a:p>
          <a:r>
            <a:rPr lang="ru-RU" sz="3200" b="1" i="0" dirty="0" smtClean="0">
              <a:latin typeface="Times New Roman"/>
            </a:rPr>
            <a:t>Перечислите их. </a:t>
          </a:r>
        </a:p>
        <a:p>
          <a:endParaRPr lang="ru-RU" sz="2100" b="1" dirty="0" smtClean="0">
            <a:latin typeface="Times New Roman"/>
          </a:endParaRPr>
        </a:p>
      </dgm:t>
    </dgm:pt>
    <dgm:pt modelId="{6630718C-6EE8-4ADA-AD1A-BDA734200207}" type="sibTrans" cxnId="{CD569BD2-6717-4ED6-8D24-0BB30EE7ADA5}">
      <dgm:prSet/>
      <dgm:spPr/>
      <dgm:t>
        <a:bodyPr/>
        <a:lstStyle/>
        <a:p>
          <a:endParaRPr lang="ru-RU"/>
        </a:p>
      </dgm:t>
    </dgm:pt>
    <dgm:pt modelId="{38F76A59-6A59-4A06-AF05-AAFF777FBF3B}" type="parTrans" cxnId="{CD569BD2-6717-4ED6-8D24-0BB30EE7ADA5}">
      <dgm:prSet/>
      <dgm:spPr/>
      <dgm:t>
        <a:bodyPr/>
        <a:lstStyle/>
        <a:p>
          <a:endParaRPr lang="ru-RU"/>
        </a:p>
      </dgm:t>
    </dgm:pt>
    <dgm:pt modelId="{1BA9AD78-F549-4FAE-8DC0-DA7B29CBEC51}" type="pres">
      <dgm:prSet presAssocID="{511586E6-6350-4DD6-9C17-A403FA7896A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FDE6CA-77C7-4CB8-8FB3-F73A89229820}" type="pres">
      <dgm:prSet presAssocID="{93094D09-862F-44F2-9A3B-E372307E8C2B}" presName="compNode" presStyleCnt="0"/>
      <dgm:spPr/>
    </dgm:pt>
    <dgm:pt modelId="{16D2AC23-A3C2-405B-BF63-49614573E216}" type="pres">
      <dgm:prSet presAssocID="{93094D09-862F-44F2-9A3B-E372307E8C2B}" presName="aNode" presStyleLbl="bgShp" presStyleIdx="0" presStyleCnt="1" custLinFactNeighborY="-6000"/>
      <dgm:spPr/>
      <dgm:t>
        <a:bodyPr/>
        <a:lstStyle/>
        <a:p>
          <a:endParaRPr lang="ru-RU"/>
        </a:p>
      </dgm:t>
    </dgm:pt>
    <dgm:pt modelId="{E0000B65-E93E-41E8-AA4F-08AD9A279F1A}" type="pres">
      <dgm:prSet presAssocID="{93094D09-862F-44F2-9A3B-E372307E8C2B}" presName="textNode" presStyleLbl="bgShp" presStyleIdx="0" presStyleCnt="1"/>
      <dgm:spPr/>
      <dgm:t>
        <a:bodyPr/>
        <a:lstStyle/>
        <a:p>
          <a:endParaRPr lang="ru-RU"/>
        </a:p>
      </dgm:t>
    </dgm:pt>
    <dgm:pt modelId="{E12590C7-BEED-44CD-BB9D-8C2B9F35536B}" type="pres">
      <dgm:prSet presAssocID="{93094D09-862F-44F2-9A3B-E372307E8C2B}" presName="compChildNode" presStyleCnt="0"/>
      <dgm:spPr/>
    </dgm:pt>
    <dgm:pt modelId="{C2CC3121-8CE7-459B-9F84-0D8EE73F32F7}" type="pres">
      <dgm:prSet presAssocID="{93094D09-862F-44F2-9A3B-E372307E8C2B}" presName="theInnerList" presStyleCnt="0"/>
      <dgm:spPr/>
    </dgm:pt>
    <dgm:pt modelId="{AA86140C-B4BA-40D6-8754-4950DF111E2D}" type="pres">
      <dgm:prSet presAssocID="{2C7FC10C-03A5-45DC-9029-FFD6C4E360FA}" presName="childNode" presStyleLbl="node1" presStyleIdx="0" presStyleCnt="1" custScaleX="125000" custScaleY="89874" custLinFactNeighborX="-1276" custLinFactNeighborY="-140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CA7728-9B7D-440C-8F49-A2FAFDB56D41}" type="presOf" srcId="{93094D09-862F-44F2-9A3B-E372307E8C2B}" destId="{16D2AC23-A3C2-405B-BF63-49614573E216}" srcOrd="0" destOrd="0" presId="urn:microsoft.com/office/officeart/2005/8/layout/lProcess2"/>
    <dgm:cxn modelId="{CD569BD2-6717-4ED6-8D24-0BB30EE7ADA5}" srcId="{93094D09-862F-44F2-9A3B-E372307E8C2B}" destId="{2C7FC10C-03A5-45DC-9029-FFD6C4E360FA}" srcOrd="0" destOrd="0" parTransId="{38F76A59-6A59-4A06-AF05-AAFF777FBF3B}" sibTransId="{6630718C-6EE8-4ADA-AD1A-BDA734200207}"/>
    <dgm:cxn modelId="{67EE0F49-65A1-4BAE-BC34-A8FA4FA007AB}" type="presOf" srcId="{511586E6-6350-4DD6-9C17-A403FA7896A7}" destId="{1BA9AD78-F549-4FAE-8DC0-DA7B29CBEC51}" srcOrd="0" destOrd="0" presId="urn:microsoft.com/office/officeart/2005/8/layout/lProcess2"/>
    <dgm:cxn modelId="{0F1BA93C-12D9-476D-8E91-ECDBC745B9F7}" type="presOf" srcId="{93094D09-862F-44F2-9A3B-E372307E8C2B}" destId="{E0000B65-E93E-41E8-AA4F-08AD9A279F1A}" srcOrd="1" destOrd="0" presId="urn:microsoft.com/office/officeart/2005/8/layout/lProcess2"/>
    <dgm:cxn modelId="{D29921E1-9DBC-4E71-B45E-E4C9C5C8C125}" srcId="{511586E6-6350-4DD6-9C17-A403FA7896A7}" destId="{93094D09-862F-44F2-9A3B-E372307E8C2B}" srcOrd="0" destOrd="0" parTransId="{EC79EF82-5C6C-4065-8A7B-6021609B0A79}" sibTransId="{35912D51-81D9-4414-B5EB-958C675E6B99}"/>
    <dgm:cxn modelId="{5D601D74-57AC-44AB-95DF-4B92B17B536A}" type="presOf" srcId="{2C7FC10C-03A5-45DC-9029-FFD6C4E360FA}" destId="{AA86140C-B4BA-40D6-8754-4950DF111E2D}" srcOrd="0" destOrd="0" presId="urn:microsoft.com/office/officeart/2005/8/layout/lProcess2"/>
    <dgm:cxn modelId="{16B35FD6-E778-482A-8555-6F54888E00BA}" type="presParOf" srcId="{1BA9AD78-F549-4FAE-8DC0-DA7B29CBEC51}" destId="{4BFDE6CA-77C7-4CB8-8FB3-F73A89229820}" srcOrd="0" destOrd="0" presId="urn:microsoft.com/office/officeart/2005/8/layout/lProcess2"/>
    <dgm:cxn modelId="{01B45767-6530-443E-8092-66EFFAB2D769}" type="presParOf" srcId="{4BFDE6CA-77C7-4CB8-8FB3-F73A89229820}" destId="{16D2AC23-A3C2-405B-BF63-49614573E216}" srcOrd="0" destOrd="0" presId="urn:microsoft.com/office/officeart/2005/8/layout/lProcess2"/>
    <dgm:cxn modelId="{DC9FD3A6-E3D3-4241-9F8D-C9C76FB0F0C6}" type="presParOf" srcId="{4BFDE6CA-77C7-4CB8-8FB3-F73A89229820}" destId="{E0000B65-E93E-41E8-AA4F-08AD9A279F1A}" srcOrd="1" destOrd="0" presId="urn:microsoft.com/office/officeart/2005/8/layout/lProcess2"/>
    <dgm:cxn modelId="{B83C0512-9F63-4CBB-928F-1E81CE6D3B74}" type="presParOf" srcId="{4BFDE6CA-77C7-4CB8-8FB3-F73A89229820}" destId="{E12590C7-BEED-44CD-BB9D-8C2B9F35536B}" srcOrd="2" destOrd="0" presId="urn:microsoft.com/office/officeart/2005/8/layout/lProcess2"/>
    <dgm:cxn modelId="{D3BEA718-CB27-4B1E-81B3-2426F4A7BD56}" type="presParOf" srcId="{E12590C7-BEED-44CD-BB9D-8C2B9F35536B}" destId="{C2CC3121-8CE7-459B-9F84-0D8EE73F32F7}" srcOrd="0" destOrd="0" presId="urn:microsoft.com/office/officeart/2005/8/layout/lProcess2"/>
    <dgm:cxn modelId="{0A7192B7-C494-4C3C-BE10-BA28F0402DDE}" type="presParOf" srcId="{C2CC3121-8CE7-459B-9F84-0D8EE73F32F7}" destId="{AA86140C-B4BA-40D6-8754-4950DF111E2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11586E6-6350-4DD6-9C17-A403FA7896A7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094D09-862F-44F2-9A3B-E372307E8C2B}">
      <dgm:prSet phldrT="[Текст]"/>
      <dgm:spPr>
        <a:solidFill>
          <a:srgbClr val="C4EAC9"/>
        </a:solidFill>
      </dgm:spPr>
      <dgm:t>
        <a:bodyPr/>
        <a:lstStyle/>
        <a:p>
          <a:r>
            <a:rPr lang="ru-RU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gm:t>
    </dgm:pt>
    <dgm:pt modelId="{35912D51-81D9-4414-B5EB-958C675E6B99}" type="sibTrans" cxnId="{D29921E1-9DBC-4E71-B45E-E4C9C5C8C125}">
      <dgm:prSet/>
      <dgm:spPr/>
      <dgm:t>
        <a:bodyPr/>
        <a:lstStyle/>
        <a:p>
          <a:endParaRPr lang="ru-RU"/>
        </a:p>
      </dgm:t>
    </dgm:pt>
    <dgm:pt modelId="{EC79EF82-5C6C-4065-8A7B-6021609B0A79}" type="parTrans" cxnId="{D29921E1-9DBC-4E71-B45E-E4C9C5C8C125}">
      <dgm:prSet/>
      <dgm:spPr/>
      <dgm:t>
        <a:bodyPr/>
        <a:lstStyle/>
        <a:p>
          <a:endParaRPr lang="ru-RU"/>
        </a:p>
      </dgm:t>
    </dgm:pt>
    <dgm:pt modelId="{2C7FC10C-03A5-45DC-9029-FFD6C4E360FA}">
      <dgm:prSet phldrT="[Текст]" custT="1"/>
      <dgm:spPr>
        <a:solidFill>
          <a:srgbClr val="51D351"/>
        </a:solidFill>
      </dgm:spPr>
      <dgm:t>
        <a:bodyPr/>
        <a:lstStyle/>
        <a:p>
          <a:endParaRPr lang="ru-RU" sz="3600" b="1" dirty="0" smtClean="0">
            <a:latin typeface="Times New Roman"/>
          </a:endParaRPr>
        </a:p>
        <a:p>
          <a:r>
            <a:rPr lang="ru-RU" sz="3600" b="1" dirty="0" smtClean="0">
              <a:latin typeface="Times New Roman"/>
            </a:rPr>
            <a:t>1.Какое соотношение объема обязательной части Программы и объема части, формируемой участниками образовательных отношений.</a:t>
          </a:r>
        </a:p>
        <a:p>
          <a:endParaRPr lang="ru-RU" sz="2900" b="1" dirty="0" smtClean="0">
            <a:latin typeface="Times New Roman"/>
          </a:endParaRPr>
        </a:p>
      </dgm:t>
    </dgm:pt>
    <dgm:pt modelId="{38F76A59-6A59-4A06-AF05-AAFF777FBF3B}" type="parTrans" cxnId="{CD569BD2-6717-4ED6-8D24-0BB30EE7ADA5}">
      <dgm:prSet/>
      <dgm:spPr/>
      <dgm:t>
        <a:bodyPr/>
        <a:lstStyle/>
        <a:p>
          <a:endParaRPr lang="ru-RU"/>
        </a:p>
      </dgm:t>
    </dgm:pt>
    <dgm:pt modelId="{6630718C-6EE8-4ADA-AD1A-BDA734200207}" type="sibTrans" cxnId="{CD569BD2-6717-4ED6-8D24-0BB30EE7ADA5}">
      <dgm:prSet/>
      <dgm:spPr/>
      <dgm:t>
        <a:bodyPr/>
        <a:lstStyle/>
        <a:p>
          <a:endParaRPr lang="ru-RU"/>
        </a:p>
      </dgm:t>
    </dgm:pt>
    <dgm:pt modelId="{1BA9AD78-F549-4FAE-8DC0-DA7B29CBEC51}" type="pres">
      <dgm:prSet presAssocID="{511586E6-6350-4DD6-9C17-A403FA7896A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FDE6CA-77C7-4CB8-8FB3-F73A89229820}" type="pres">
      <dgm:prSet presAssocID="{93094D09-862F-44F2-9A3B-E372307E8C2B}" presName="compNode" presStyleCnt="0"/>
      <dgm:spPr/>
    </dgm:pt>
    <dgm:pt modelId="{16D2AC23-A3C2-405B-BF63-49614573E216}" type="pres">
      <dgm:prSet presAssocID="{93094D09-862F-44F2-9A3B-E372307E8C2B}" presName="aNode" presStyleLbl="bgShp" presStyleIdx="0" presStyleCnt="1" custLinFactNeighborY="-4688"/>
      <dgm:spPr/>
      <dgm:t>
        <a:bodyPr/>
        <a:lstStyle/>
        <a:p>
          <a:endParaRPr lang="ru-RU"/>
        </a:p>
      </dgm:t>
    </dgm:pt>
    <dgm:pt modelId="{E0000B65-E93E-41E8-AA4F-08AD9A279F1A}" type="pres">
      <dgm:prSet presAssocID="{93094D09-862F-44F2-9A3B-E372307E8C2B}" presName="textNode" presStyleLbl="bgShp" presStyleIdx="0" presStyleCnt="1"/>
      <dgm:spPr/>
      <dgm:t>
        <a:bodyPr/>
        <a:lstStyle/>
        <a:p>
          <a:endParaRPr lang="ru-RU"/>
        </a:p>
      </dgm:t>
    </dgm:pt>
    <dgm:pt modelId="{E12590C7-BEED-44CD-BB9D-8C2B9F35536B}" type="pres">
      <dgm:prSet presAssocID="{93094D09-862F-44F2-9A3B-E372307E8C2B}" presName="compChildNode" presStyleCnt="0"/>
      <dgm:spPr/>
    </dgm:pt>
    <dgm:pt modelId="{C2CC3121-8CE7-459B-9F84-0D8EE73F32F7}" type="pres">
      <dgm:prSet presAssocID="{93094D09-862F-44F2-9A3B-E372307E8C2B}" presName="theInnerList" presStyleCnt="0"/>
      <dgm:spPr/>
    </dgm:pt>
    <dgm:pt modelId="{AA86140C-B4BA-40D6-8754-4950DF111E2D}" type="pres">
      <dgm:prSet presAssocID="{2C7FC10C-03A5-45DC-9029-FFD6C4E360FA}" presName="childNode" presStyleLbl="node1" presStyleIdx="0" presStyleCnt="1" custScaleX="125000" custScaleY="114897" custLinFactNeighborX="-516" custLinFactNeighborY="-14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BA7D60-5AFD-4E75-87A3-0B16EBC275A8}" type="presOf" srcId="{93094D09-862F-44F2-9A3B-E372307E8C2B}" destId="{E0000B65-E93E-41E8-AA4F-08AD9A279F1A}" srcOrd="1" destOrd="0" presId="urn:microsoft.com/office/officeart/2005/8/layout/lProcess2"/>
    <dgm:cxn modelId="{43FCA858-1D26-49D3-8187-BC9D47A123B4}" type="presOf" srcId="{2C7FC10C-03A5-45DC-9029-FFD6C4E360FA}" destId="{AA86140C-B4BA-40D6-8754-4950DF111E2D}" srcOrd="0" destOrd="0" presId="urn:microsoft.com/office/officeart/2005/8/layout/lProcess2"/>
    <dgm:cxn modelId="{CD569BD2-6717-4ED6-8D24-0BB30EE7ADA5}" srcId="{93094D09-862F-44F2-9A3B-E372307E8C2B}" destId="{2C7FC10C-03A5-45DC-9029-FFD6C4E360FA}" srcOrd="0" destOrd="0" parTransId="{38F76A59-6A59-4A06-AF05-AAFF777FBF3B}" sibTransId="{6630718C-6EE8-4ADA-AD1A-BDA734200207}"/>
    <dgm:cxn modelId="{D29921E1-9DBC-4E71-B45E-E4C9C5C8C125}" srcId="{511586E6-6350-4DD6-9C17-A403FA7896A7}" destId="{93094D09-862F-44F2-9A3B-E372307E8C2B}" srcOrd="0" destOrd="0" parTransId="{EC79EF82-5C6C-4065-8A7B-6021609B0A79}" sibTransId="{35912D51-81D9-4414-B5EB-958C675E6B99}"/>
    <dgm:cxn modelId="{00E23523-DD44-4536-9DB2-A0E217CF881C}" type="presOf" srcId="{93094D09-862F-44F2-9A3B-E372307E8C2B}" destId="{16D2AC23-A3C2-405B-BF63-49614573E216}" srcOrd="0" destOrd="0" presId="urn:microsoft.com/office/officeart/2005/8/layout/lProcess2"/>
    <dgm:cxn modelId="{559CB92D-732A-49B2-926F-0EDFA27D3403}" type="presOf" srcId="{511586E6-6350-4DD6-9C17-A403FA7896A7}" destId="{1BA9AD78-F549-4FAE-8DC0-DA7B29CBEC51}" srcOrd="0" destOrd="0" presId="urn:microsoft.com/office/officeart/2005/8/layout/lProcess2"/>
    <dgm:cxn modelId="{9CA78280-A78F-4997-B1FD-BA5BD77D0203}" type="presParOf" srcId="{1BA9AD78-F549-4FAE-8DC0-DA7B29CBEC51}" destId="{4BFDE6CA-77C7-4CB8-8FB3-F73A89229820}" srcOrd="0" destOrd="0" presId="urn:microsoft.com/office/officeart/2005/8/layout/lProcess2"/>
    <dgm:cxn modelId="{FA6D5DEE-9360-43D3-908E-7DA50CAFE4DE}" type="presParOf" srcId="{4BFDE6CA-77C7-4CB8-8FB3-F73A89229820}" destId="{16D2AC23-A3C2-405B-BF63-49614573E216}" srcOrd="0" destOrd="0" presId="urn:microsoft.com/office/officeart/2005/8/layout/lProcess2"/>
    <dgm:cxn modelId="{7CB93386-3542-4DDF-A34E-F0679E1990CF}" type="presParOf" srcId="{4BFDE6CA-77C7-4CB8-8FB3-F73A89229820}" destId="{E0000B65-E93E-41E8-AA4F-08AD9A279F1A}" srcOrd="1" destOrd="0" presId="urn:microsoft.com/office/officeart/2005/8/layout/lProcess2"/>
    <dgm:cxn modelId="{BBA028F6-C68A-4469-8012-B0AF8DDCDAAA}" type="presParOf" srcId="{4BFDE6CA-77C7-4CB8-8FB3-F73A89229820}" destId="{E12590C7-BEED-44CD-BB9D-8C2B9F35536B}" srcOrd="2" destOrd="0" presId="urn:microsoft.com/office/officeart/2005/8/layout/lProcess2"/>
    <dgm:cxn modelId="{2EB7F38E-2CB8-473F-B202-72DD81C28551}" type="presParOf" srcId="{E12590C7-BEED-44CD-BB9D-8C2B9F35536B}" destId="{C2CC3121-8CE7-459B-9F84-0D8EE73F32F7}" srcOrd="0" destOrd="0" presId="urn:microsoft.com/office/officeart/2005/8/layout/lProcess2"/>
    <dgm:cxn modelId="{D8C7C6E3-4A77-4FCF-88DD-06D0073BACD8}" type="presParOf" srcId="{C2CC3121-8CE7-459B-9F84-0D8EE73F32F7}" destId="{AA86140C-B4BA-40D6-8754-4950DF111E2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11586E6-6350-4DD6-9C17-A403FA7896A7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094D09-862F-44F2-9A3B-E372307E8C2B}">
      <dgm:prSet phldrT="[Текст]"/>
      <dgm:spPr>
        <a:solidFill>
          <a:srgbClr val="C4EAC9"/>
        </a:solidFill>
      </dgm:spPr>
      <dgm:t>
        <a:bodyPr/>
        <a:lstStyle/>
        <a:p>
          <a:r>
            <a:rPr lang="ru-RU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gm:t>
    </dgm:pt>
    <dgm:pt modelId="{35912D51-81D9-4414-B5EB-958C675E6B99}" type="sibTrans" cxnId="{D29921E1-9DBC-4E71-B45E-E4C9C5C8C125}">
      <dgm:prSet/>
      <dgm:spPr/>
      <dgm:t>
        <a:bodyPr/>
        <a:lstStyle/>
        <a:p>
          <a:endParaRPr lang="ru-RU"/>
        </a:p>
      </dgm:t>
    </dgm:pt>
    <dgm:pt modelId="{EC79EF82-5C6C-4065-8A7B-6021609B0A79}" type="parTrans" cxnId="{D29921E1-9DBC-4E71-B45E-E4C9C5C8C125}">
      <dgm:prSet/>
      <dgm:spPr/>
      <dgm:t>
        <a:bodyPr/>
        <a:lstStyle/>
        <a:p>
          <a:endParaRPr lang="ru-RU"/>
        </a:p>
      </dgm:t>
    </dgm:pt>
    <dgm:pt modelId="{2C7FC10C-03A5-45DC-9029-FFD6C4E360FA}">
      <dgm:prSet phldrT="[Текст]" custT="1"/>
      <dgm:spPr>
        <a:solidFill>
          <a:srgbClr val="51D351"/>
        </a:solidFill>
      </dgm:spPr>
      <dgm:t>
        <a:bodyPr/>
        <a:lstStyle/>
        <a:p>
          <a:r>
            <a:rPr lang="ru-RU" sz="2400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rPr>
            <a:t>2.Определите к какой образовательной области относятся следующие задачи:                                          - усвоение норм и ценностей, принятых в обществе, включая моральные и нравственные ценности;              - формирование позитивных установок к различным видам труда и творчества;                                                 - формирование основ безопасного поведения в быту, социуме, природе.</a:t>
          </a:r>
          <a:endParaRPr lang="ru-RU" sz="2400" b="1" dirty="0" smtClean="0">
            <a:ln>
              <a:solidFill>
                <a:schemeClr val="bg1"/>
              </a:solidFill>
            </a:ln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30718C-6EE8-4ADA-AD1A-BDA734200207}" type="sibTrans" cxnId="{CD569BD2-6717-4ED6-8D24-0BB30EE7ADA5}">
      <dgm:prSet/>
      <dgm:spPr/>
      <dgm:t>
        <a:bodyPr/>
        <a:lstStyle/>
        <a:p>
          <a:endParaRPr lang="ru-RU"/>
        </a:p>
      </dgm:t>
    </dgm:pt>
    <dgm:pt modelId="{38F76A59-6A59-4A06-AF05-AAFF777FBF3B}" type="parTrans" cxnId="{CD569BD2-6717-4ED6-8D24-0BB30EE7ADA5}">
      <dgm:prSet/>
      <dgm:spPr/>
      <dgm:t>
        <a:bodyPr/>
        <a:lstStyle/>
        <a:p>
          <a:endParaRPr lang="ru-RU"/>
        </a:p>
      </dgm:t>
    </dgm:pt>
    <dgm:pt modelId="{1BA9AD78-F549-4FAE-8DC0-DA7B29CBEC51}" type="pres">
      <dgm:prSet presAssocID="{511586E6-6350-4DD6-9C17-A403FA7896A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FDE6CA-77C7-4CB8-8FB3-F73A89229820}" type="pres">
      <dgm:prSet presAssocID="{93094D09-862F-44F2-9A3B-E372307E8C2B}" presName="compNode" presStyleCnt="0"/>
      <dgm:spPr/>
    </dgm:pt>
    <dgm:pt modelId="{16D2AC23-A3C2-405B-BF63-49614573E216}" type="pres">
      <dgm:prSet presAssocID="{93094D09-862F-44F2-9A3B-E372307E8C2B}" presName="aNode" presStyleLbl="bgShp" presStyleIdx="0" presStyleCnt="1" custLinFactNeighborY="-4688"/>
      <dgm:spPr/>
      <dgm:t>
        <a:bodyPr/>
        <a:lstStyle/>
        <a:p>
          <a:endParaRPr lang="ru-RU"/>
        </a:p>
      </dgm:t>
    </dgm:pt>
    <dgm:pt modelId="{E0000B65-E93E-41E8-AA4F-08AD9A279F1A}" type="pres">
      <dgm:prSet presAssocID="{93094D09-862F-44F2-9A3B-E372307E8C2B}" presName="textNode" presStyleLbl="bgShp" presStyleIdx="0" presStyleCnt="1"/>
      <dgm:spPr/>
      <dgm:t>
        <a:bodyPr/>
        <a:lstStyle/>
        <a:p>
          <a:endParaRPr lang="ru-RU"/>
        </a:p>
      </dgm:t>
    </dgm:pt>
    <dgm:pt modelId="{E12590C7-BEED-44CD-BB9D-8C2B9F35536B}" type="pres">
      <dgm:prSet presAssocID="{93094D09-862F-44F2-9A3B-E372307E8C2B}" presName="compChildNode" presStyleCnt="0"/>
      <dgm:spPr/>
    </dgm:pt>
    <dgm:pt modelId="{C2CC3121-8CE7-459B-9F84-0D8EE73F32F7}" type="pres">
      <dgm:prSet presAssocID="{93094D09-862F-44F2-9A3B-E372307E8C2B}" presName="theInnerList" presStyleCnt="0"/>
      <dgm:spPr/>
    </dgm:pt>
    <dgm:pt modelId="{AA86140C-B4BA-40D6-8754-4950DF111E2D}" type="pres">
      <dgm:prSet presAssocID="{2C7FC10C-03A5-45DC-9029-FFD6C4E360FA}" presName="childNode" presStyleLbl="node1" presStyleIdx="0" presStyleCnt="1" custScaleX="125000" custScaleY="114897" custLinFactNeighborX="-516" custLinFactNeighborY="-14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569BD2-6717-4ED6-8D24-0BB30EE7ADA5}" srcId="{93094D09-862F-44F2-9A3B-E372307E8C2B}" destId="{2C7FC10C-03A5-45DC-9029-FFD6C4E360FA}" srcOrd="0" destOrd="0" parTransId="{38F76A59-6A59-4A06-AF05-AAFF777FBF3B}" sibTransId="{6630718C-6EE8-4ADA-AD1A-BDA734200207}"/>
    <dgm:cxn modelId="{75560F04-1CFC-4BF8-A8AF-C891E78AC1B5}" type="presOf" srcId="{93094D09-862F-44F2-9A3B-E372307E8C2B}" destId="{E0000B65-E93E-41E8-AA4F-08AD9A279F1A}" srcOrd="1" destOrd="0" presId="urn:microsoft.com/office/officeart/2005/8/layout/lProcess2"/>
    <dgm:cxn modelId="{AD18F757-DA92-4422-8EF7-2E1AA82B8CDA}" type="presOf" srcId="{511586E6-6350-4DD6-9C17-A403FA7896A7}" destId="{1BA9AD78-F549-4FAE-8DC0-DA7B29CBEC51}" srcOrd="0" destOrd="0" presId="urn:microsoft.com/office/officeart/2005/8/layout/lProcess2"/>
    <dgm:cxn modelId="{21484E07-D4EF-4E72-940B-CB4DA5D38D4B}" type="presOf" srcId="{93094D09-862F-44F2-9A3B-E372307E8C2B}" destId="{16D2AC23-A3C2-405B-BF63-49614573E216}" srcOrd="0" destOrd="0" presId="urn:microsoft.com/office/officeart/2005/8/layout/lProcess2"/>
    <dgm:cxn modelId="{411DA31D-CBC5-4993-8A27-60D9CE3C92FB}" type="presOf" srcId="{2C7FC10C-03A5-45DC-9029-FFD6C4E360FA}" destId="{AA86140C-B4BA-40D6-8754-4950DF111E2D}" srcOrd="0" destOrd="0" presId="urn:microsoft.com/office/officeart/2005/8/layout/lProcess2"/>
    <dgm:cxn modelId="{D29921E1-9DBC-4E71-B45E-E4C9C5C8C125}" srcId="{511586E6-6350-4DD6-9C17-A403FA7896A7}" destId="{93094D09-862F-44F2-9A3B-E372307E8C2B}" srcOrd="0" destOrd="0" parTransId="{EC79EF82-5C6C-4065-8A7B-6021609B0A79}" sibTransId="{35912D51-81D9-4414-B5EB-958C675E6B99}"/>
    <dgm:cxn modelId="{2EBE579C-948D-4211-8A75-D877AA9077F0}" type="presParOf" srcId="{1BA9AD78-F549-4FAE-8DC0-DA7B29CBEC51}" destId="{4BFDE6CA-77C7-4CB8-8FB3-F73A89229820}" srcOrd="0" destOrd="0" presId="urn:microsoft.com/office/officeart/2005/8/layout/lProcess2"/>
    <dgm:cxn modelId="{476DCF66-EDEA-4776-8569-387C64D4B646}" type="presParOf" srcId="{4BFDE6CA-77C7-4CB8-8FB3-F73A89229820}" destId="{16D2AC23-A3C2-405B-BF63-49614573E216}" srcOrd="0" destOrd="0" presId="urn:microsoft.com/office/officeart/2005/8/layout/lProcess2"/>
    <dgm:cxn modelId="{09A1AF1B-AADC-4C0D-89FC-A15CB68E3E14}" type="presParOf" srcId="{4BFDE6CA-77C7-4CB8-8FB3-F73A89229820}" destId="{E0000B65-E93E-41E8-AA4F-08AD9A279F1A}" srcOrd="1" destOrd="0" presId="urn:microsoft.com/office/officeart/2005/8/layout/lProcess2"/>
    <dgm:cxn modelId="{02770CA9-9F0A-4107-A49F-46D1E2B8DB94}" type="presParOf" srcId="{4BFDE6CA-77C7-4CB8-8FB3-F73A89229820}" destId="{E12590C7-BEED-44CD-BB9D-8C2B9F35536B}" srcOrd="2" destOrd="0" presId="urn:microsoft.com/office/officeart/2005/8/layout/lProcess2"/>
    <dgm:cxn modelId="{C1881CF7-F55C-43F7-9C5F-A8EB51D97674}" type="presParOf" srcId="{E12590C7-BEED-44CD-BB9D-8C2B9F35536B}" destId="{C2CC3121-8CE7-459B-9F84-0D8EE73F32F7}" srcOrd="0" destOrd="0" presId="urn:microsoft.com/office/officeart/2005/8/layout/lProcess2"/>
    <dgm:cxn modelId="{8A761279-1C7E-49E7-9771-BDBCA8113E5F}" type="presParOf" srcId="{C2CC3121-8CE7-459B-9F84-0D8EE73F32F7}" destId="{AA86140C-B4BA-40D6-8754-4950DF111E2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11586E6-6350-4DD6-9C17-A403FA7896A7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094D09-862F-44F2-9A3B-E372307E8C2B}">
      <dgm:prSet phldrT="[Текст]"/>
      <dgm:spPr>
        <a:solidFill>
          <a:srgbClr val="C4EAC9"/>
        </a:solidFill>
      </dgm:spPr>
      <dgm:t>
        <a:bodyPr/>
        <a:lstStyle/>
        <a:p>
          <a:r>
            <a:rPr lang="ru-RU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gm:t>
    </dgm:pt>
    <dgm:pt modelId="{35912D51-81D9-4414-B5EB-958C675E6B99}" type="sibTrans" cxnId="{D29921E1-9DBC-4E71-B45E-E4C9C5C8C125}">
      <dgm:prSet/>
      <dgm:spPr/>
      <dgm:t>
        <a:bodyPr/>
        <a:lstStyle/>
        <a:p>
          <a:endParaRPr lang="ru-RU"/>
        </a:p>
      </dgm:t>
    </dgm:pt>
    <dgm:pt modelId="{EC79EF82-5C6C-4065-8A7B-6021609B0A79}" type="parTrans" cxnId="{D29921E1-9DBC-4E71-B45E-E4C9C5C8C125}">
      <dgm:prSet/>
      <dgm:spPr/>
      <dgm:t>
        <a:bodyPr/>
        <a:lstStyle/>
        <a:p>
          <a:endParaRPr lang="ru-RU"/>
        </a:p>
      </dgm:t>
    </dgm:pt>
    <dgm:pt modelId="{2C7FC10C-03A5-45DC-9029-FFD6C4E360FA}">
      <dgm:prSet phldrT="[Текст]" custT="1"/>
      <dgm:spPr>
        <a:solidFill>
          <a:srgbClr val="51D351"/>
        </a:solidFill>
      </dgm:spPr>
      <dgm:t>
        <a:bodyPr/>
        <a:lstStyle/>
        <a:p>
          <a:r>
            <a:rPr lang="ru-RU" sz="3600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3.Какой раздел Программы должен быть ориентирован на родителей (законных представителей) детей и доступен для ознакомления.</a:t>
          </a:r>
        </a:p>
      </dgm:t>
    </dgm:pt>
    <dgm:pt modelId="{6630718C-6EE8-4ADA-AD1A-BDA734200207}" type="sibTrans" cxnId="{CD569BD2-6717-4ED6-8D24-0BB30EE7ADA5}">
      <dgm:prSet/>
      <dgm:spPr/>
      <dgm:t>
        <a:bodyPr/>
        <a:lstStyle/>
        <a:p>
          <a:endParaRPr lang="ru-RU"/>
        </a:p>
      </dgm:t>
    </dgm:pt>
    <dgm:pt modelId="{38F76A59-6A59-4A06-AF05-AAFF777FBF3B}" type="parTrans" cxnId="{CD569BD2-6717-4ED6-8D24-0BB30EE7ADA5}">
      <dgm:prSet/>
      <dgm:spPr/>
      <dgm:t>
        <a:bodyPr/>
        <a:lstStyle/>
        <a:p>
          <a:endParaRPr lang="ru-RU"/>
        </a:p>
      </dgm:t>
    </dgm:pt>
    <dgm:pt modelId="{1BA9AD78-F549-4FAE-8DC0-DA7B29CBEC51}" type="pres">
      <dgm:prSet presAssocID="{511586E6-6350-4DD6-9C17-A403FA7896A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FDE6CA-77C7-4CB8-8FB3-F73A89229820}" type="pres">
      <dgm:prSet presAssocID="{93094D09-862F-44F2-9A3B-E372307E8C2B}" presName="compNode" presStyleCnt="0"/>
      <dgm:spPr/>
    </dgm:pt>
    <dgm:pt modelId="{16D2AC23-A3C2-405B-BF63-49614573E216}" type="pres">
      <dgm:prSet presAssocID="{93094D09-862F-44F2-9A3B-E372307E8C2B}" presName="aNode" presStyleLbl="bgShp" presStyleIdx="0" presStyleCnt="1" custLinFactNeighborY="-4688"/>
      <dgm:spPr/>
      <dgm:t>
        <a:bodyPr/>
        <a:lstStyle/>
        <a:p>
          <a:endParaRPr lang="ru-RU"/>
        </a:p>
      </dgm:t>
    </dgm:pt>
    <dgm:pt modelId="{E0000B65-E93E-41E8-AA4F-08AD9A279F1A}" type="pres">
      <dgm:prSet presAssocID="{93094D09-862F-44F2-9A3B-E372307E8C2B}" presName="textNode" presStyleLbl="bgShp" presStyleIdx="0" presStyleCnt="1"/>
      <dgm:spPr/>
      <dgm:t>
        <a:bodyPr/>
        <a:lstStyle/>
        <a:p>
          <a:endParaRPr lang="ru-RU"/>
        </a:p>
      </dgm:t>
    </dgm:pt>
    <dgm:pt modelId="{E12590C7-BEED-44CD-BB9D-8C2B9F35536B}" type="pres">
      <dgm:prSet presAssocID="{93094D09-862F-44F2-9A3B-E372307E8C2B}" presName="compChildNode" presStyleCnt="0"/>
      <dgm:spPr/>
    </dgm:pt>
    <dgm:pt modelId="{C2CC3121-8CE7-459B-9F84-0D8EE73F32F7}" type="pres">
      <dgm:prSet presAssocID="{93094D09-862F-44F2-9A3B-E372307E8C2B}" presName="theInnerList" presStyleCnt="0"/>
      <dgm:spPr/>
    </dgm:pt>
    <dgm:pt modelId="{AA86140C-B4BA-40D6-8754-4950DF111E2D}" type="pres">
      <dgm:prSet presAssocID="{2C7FC10C-03A5-45DC-9029-FFD6C4E360FA}" presName="childNode" presStyleLbl="node1" presStyleIdx="0" presStyleCnt="1" custScaleX="125000" custScaleY="114897" custLinFactNeighborX="-516" custLinFactNeighborY="-14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99B079-141B-4576-A984-4FA339359D17}" type="presOf" srcId="{511586E6-6350-4DD6-9C17-A403FA7896A7}" destId="{1BA9AD78-F549-4FAE-8DC0-DA7B29CBEC51}" srcOrd="0" destOrd="0" presId="urn:microsoft.com/office/officeart/2005/8/layout/lProcess2"/>
    <dgm:cxn modelId="{C7C2B55B-DC39-44F2-918C-141BB275FB07}" type="presOf" srcId="{93094D09-862F-44F2-9A3B-E372307E8C2B}" destId="{E0000B65-E93E-41E8-AA4F-08AD9A279F1A}" srcOrd="1" destOrd="0" presId="urn:microsoft.com/office/officeart/2005/8/layout/lProcess2"/>
    <dgm:cxn modelId="{72600BFE-BF28-4F77-BB56-F0CCCFD1D5FA}" type="presOf" srcId="{2C7FC10C-03A5-45DC-9029-FFD6C4E360FA}" destId="{AA86140C-B4BA-40D6-8754-4950DF111E2D}" srcOrd="0" destOrd="0" presId="urn:microsoft.com/office/officeart/2005/8/layout/lProcess2"/>
    <dgm:cxn modelId="{CD569BD2-6717-4ED6-8D24-0BB30EE7ADA5}" srcId="{93094D09-862F-44F2-9A3B-E372307E8C2B}" destId="{2C7FC10C-03A5-45DC-9029-FFD6C4E360FA}" srcOrd="0" destOrd="0" parTransId="{38F76A59-6A59-4A06-AF05-AAFF777FBF3B}" sibTransId="{6630718C-6EE8-4ADA-AD1A-BDA734200207}"/>
    <dgm:cxn modelId="{A2A34C72-25B3-40C2-8640-4201ACE8FC8C}" type="presOf" srcId="{93094D09-862F-44F2-9A3B-E372307E8C2B}" destId="{16D2AC23-A3C2-405B-BF63-49614573E216}" srcOrd="0" destOrd="0" presId="urn:microsoft.com/office/officeart/2005/8/layout/lProcess2"/>
    <dgm:cxn modelId="{D29921E1-9DBC-4E71-B45E-E4C9C5C8C125}" srcId="{511586E6-6350-4DD6-9C17-A403FA7896A7}" destId="{93094D09-862F-44F2-9A3B-E372307E8C2B}" srcOrd="0" destOrd="0" parTransId="{EC79EF82-5C6C-4065-8A7B-6021609B0A79}" sibTransId="{35912D51-81D9-4414-B5EB-958C675E6B99}"/>
    <dgm:cxn modelId="{E6378E61-0B8E-486C-B33C-19FF28D58178}" type="presParOf" srcId="{1BA9AD78-F549-4FAE-8DC0-DA7B29CBEC51}" destId="{4BFDE6CA-77C7-4CB8-8FB3-F73A89229820}" srcOrd="0" destOrd="0" presId="urn:microsoft.com/office/officeart/2005/8/layout/lProcess2"/>
    <dgm:cxn modelId="{2302B618-466F-4F1B-B604-E28D22157160}" type="presParOf" srcId="{4BFDE6CA-77C7-4CB8-8FB3-F73A89229820}" destId="{16D2AC23-A3C2-405B-BF63-49614573E216}" srcOrd="0" destOrd="0" presId="urn:microsoft.com/office/officeart/2005/8/layout/lProcess2"/>
    <dgm:cxn modelId="{45F53FF8-3229-47EF-A489-670814148E43}" type="presParOf" srcId="{4BFDE6CA-77C7-4CB8-8FB3-F73A89229820}" destId="{E0000B65-E93E-41E8-AA4F-08AD9A279F1A}" srcOrd="1" destOrd="0" presId="urn:microsoft.com/office/officeart/2005/8/layout/lProcess2"/>
    <dgm:cxn modelId="{5601C33C-C8A5-4C22-99B7-3B20274D5739}" type="presParOf" srcId="{4BFDE6CA-77C7-4CB8-8FB3-F73A89229820}" destId="{E12590C7-BEED-44CD-BB9D-8C2B9F35536B}" srcOrd="2" destOrd="0" presId="urn:microsoft.com/office/officeart/2005/8/layout/lProcess2"/>
    <dgm:cxn modelId="{0EB524DD-4964-4091-B025-B4C95B077697}" type="presParOf" srcId="{E12590C7-BEED-44CD-BB9D-8C2B9F35536B}" destId="{C2CC3121-8CE7-459B-9F84-0D8EE73F32F7}" srcOrd="0" destOrd="0" presId="urn:microsoft.com/office/officeart/2005/8/layout/lProcess2"/>
    <dgm:cxn modelId="{3552BA8E-9F84-44F3-BD20-254E921C3F70}" type="presParOf" srcId="{C2CC3121-8CE7-459B-9F84-0D8EE73F32F7}" destId="{AA86140C-B4BA-40D6-8754-4950DF111E2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11586E6-6350-4DD6-9C17-A403FA7896A7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094D09-862F-44F2-9A3B-E372307E8C2B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r>
            <a:rPr lang="ru-RU" sz="2400" b="1" dirty="0" smtClean="0">
              <a:latin typeface="Times New Roman"/>
            </a:rPr>
            <a:t>1. Выделите требования к условиям реализации Программы, которые включает Стандарт?</a:t>
          </a:r>
          <a:endParaRPr lang="ru-RU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gm:t>
    </dgm:pt>
    <dgm:pt modelId="{35912D51-81D9-4414-B5EB-958C675E6B99}" type="sibTrans" cxnId="{D29921E1-9DBC-4E71-B45E-E4C9C5C8C125}">
      <dgm:prSet/>
      <dgm:spPr/>
      <dgm:t>
        <a:bodyPr/>
        <a:lstStyle/>
        <a:p>
          <a:endParaRPr lang="ru-RU"/>
        </a:p>
      </dgm:t>
    </dgm:pt>
    <dgm:pt modelId="{EC79EF82-5C6C-4065-8A7B-6021609B0A79}" type="parTrans" cxnId="{D29921E1-9DBC-4E71-B45E-E4C9C5C8C125}">
      <dgm:prSet/>
      <dgm:spPr/>
      <dgm:t>
        <a:bodyPr/>
        <a:lstStyle/>
        <a:p>
          <a:endParaRPr lang="ru-RU"/>
        </a:p>
      </dgm:t>
    </dgm:pt>
    <dgm:pt modelId="{4B662C68-1CF8-4748-BD88-A0BD52E79FEF}">
      <dgm:prSet custT="1"/>
      <dgm:spPr>
        <a:solidFill>
          <a:srgbClr val="558ED5"/>
        </a:solidFill>
      </dgm:spPr>
      <dgm:t>
        <a:bodyPr/>
        <a:lstStyle/>
        <a:p>
          <a:pPr algn="l"/>
          <a:r>
            <a:rPr lang="ru-RU" sz="2400" b="1" dirty="0" smtClean="0">
              <a:latin typeface="Times New Roman"/>
            </a:rPr>
            <a:t>1. психолого-педагогические условия</a:t>
          </a:r>
        </a:p>
      </dgm:t>
    </dgm:pt>
    <dgm:pt modelId="{7FA63AF0-8497-4676-B843-A746F44C1D7F}" type="parTrans" cxnId="{00B66068-5FF0-495E-B270-A96222CED047}">
      <dgm:prSet/>
      <dgm:spPr/>
      <dgm:t>
        <a:bodyPr/>
        <a:lstStyle/>
        <a:p>
          <a:endParaRPr lang="ru-RU"/>
        </a:p>
      </dgm:t>
    </dgm:pt>
    <dgm:pt modelId="{B72C4039-DC23-48E4-A2BE-DC84244D50FA}" type="sibTrans" cxnId="{00B66068-5FF0-495E-B270-A96222CED047}">
      <dgm:prSet/>
      <dgm:spPr/>
      <dgm:t>
        <a:bodyPr/>
        <a:lstStyle/>
        <a:p>
          <a:endParaRPr lang="ru-RU"/>
        </a:p>
      </dgm:t>
    </dgm:pt>
    <dgm:pt modelId="{17B1A0CD-B820-4B88-A9E8-B78D78EE1C8C}">
      <dgm:prSet custT="1"/>
      <dgm:spPr>
        <a:solidFill>
          <a:srgbClr val="558ED5"/>
        </a:solidFill>
      </dgm:spPr>
      <dgm:t>
        <a:bodyPr/>
        <a:lstStyle/>
        <a:p>
          <a:pPr algn="l"/>
          <a:r>
            <a:rPr lang="ru-RU" sz="2400" b="1" dirty="0" smtClean="0">
              <a:latin typeface="Times New Roman"/>
            </a:rPr>
            <a:t>2. кадровые условия </a:t>
          </a:r>
        </a:p>
      </dgm:t>
    </dgm:pt>
    <dgm:pt modelId="{08A64F94-756F-4E64-8BD5-3CD69B76EDB0}" type="parTrans" cxnId="{C4644502-EF27-4E24-9825-E867C5272462}">
      <dgm:prSet/>
      <dgm:spPr/>
      <dgm:t>
        <a:bodyPr/>
        <a:lstStyle/>
        <a:p>
          <a:endParaRPr lang="ru-RU"/>
        </a:p>
      </dgm:t>
    </dgm:pt>
    <dgm:pt modelId="{D902B515-EE2D-4524-8130-F85A0C08BEA0}" type="sibTrans" cxnId="{C4644502-EF27-4E24-9825-E867C5272462}">
      <dgm:prSet/>
      <dgm:spPr/>
      <dgm:t>
        <a:bodyPr/>
        <a:lstStyle/>
        <a:p>
          <a:endParaRPr lang="ru-RU"/>
        </a:p>
      </dgm:t>
    </dgm:pt>
    <dgm:pt modelId="{A6C712A4-1FDA-4C04-89D5-ABD26251A57E}">
      <dgm:prSet custT="1"/>
      <dgm:spPr>
        <a:solidFill>
          <a:srgbClr val="558ED5"/>
        </a:solidFill>
      </dgm:spPr>
      <dgm:t>
        <a:bodyPr/>
        <a:lstStyle/>
        <a:p>
          <a:pPr algn="l"/>
          <a:r>
            <a:rPr lang="ru-RU" sz="2400" b="1" dirty="0" smtClean="0">
              <a:latin typeface="Times New Roman"/>
            </a:rPr>
            <a:t>3. учебно-материальные условия</a:t>
          </a:r>
        </a:p>
      </dgm:t>
    </dgm:pt>
    <dgm:pt modelId="{2CC1A51C-6492-4464-99EC-18EDAAE87A14}" type="parTrans" cxnId="{A67875F9-6D44-421D-B8DE-39CCCBAF06B8}">
      <dgm:prSet/>
      <dgm:spPr/>
      <dgm:t>
        <a:bodyPr/>
        <a:lstStyle/>
        <a:p>
          <a:endParaRPr lang="ru-RU"/>
        </a:p>
      </dgm:t>
    </dgm:pt>
    <dgm:pt modelId="{28074794-E3D8-436E-8023-83C447D50F6F}" type="sibTrans" cxnId="{A67875F9-6D44-421D-B8DE-39CCCBAF06B8}">
      <dgm:prSet/>
      <dgm:spPr/>
      <dgm:t>
        <a:bodyPr/>
        <a:lstStyle/>
        <a:p>
          <a:endParaRPr lang="ru-RU"/>
        </a:p>
      </dgm:t>
    </dgm:pt>
    <dgm:pt modelId="{B288C966-CAFC-464A-845A-9D80537C5794}">
      <dgm:prSet custT="1"/>
      <dgm:spPr>
        <a:solidFill>
          <a:srgbClr val="558ED5"/>
        </a:solidFill>
      </dgm:spPr>
      <dgm:t>
        <a:bodyPr/>
        <a:lstStyle/>
        <a:p>
          <a:pPr algn="l"/>
          <a:r>
            <a:rPr lang="ru-RU" sz="2400" b="1" dirty="0" smtClean="0">
              <a:latin typeface="Times New Roman"/>
            </a:rPr>
            <a:t>4. материально-технические условия </a:t>
          </a:r>
        </a:p>
      </dgm:t>
    </dgm:pt>
    <dgm:pt modelId="{2F69B5FA-24EB-4D16-9420-A1E964519501}" type="parTrans" cxnId="{178C9520-245E-4781-9FE1-373361BA98BC}">
      <dgm:prSet/>
      <dgm:spPr/>
      <dgm:t>
        <a:bodyPr/>
        <a:lstStyle/>
        <a:p>
          <a:endParaRPr lang="ru-RU"/>
        </a:p>
      </dgm:t>
    </dgm:pt>
    <dgm:pt modelId="{FD4160DF-AA51-4BAD-A259-98321BDEF670}" type="sibTrans" cxnId="{178C9520-245E-4781-9FE1-373361BA98BC}">
      <dgm:prSet/>
      <dgm:spPr/>
      <dgm:t>
        <a:bodyPr/>
        <a:lstStyle/>
        <a:p>
          <a:endParaRPr lang="ru-RU"/>
        </a:p>
      </dgm:t>
    </dgm:pt>
    <dgm:pt modelId="{DD8086DF-BA66-4D77-8203-AD4013D57541}">
      <dgm:prSet custT="1"/>
      <dgm:spPr>
        <a:solidFill>
          <a:srgbClr val="558ED5"/>
        </a:solidFill>
      </dgm:spPr>
      <dgm:t>
        <a:bodyPr/>
        <a:lstStyle/>
        <a:p>
          <a:pPr algn="l"/>
          <a:r>
            <a:rPr lang="ru-RU" sz="2400" b="1" dirty="0" smtClean="0">
              <a:latin typeface="Times New Roman"/>
            </a:rPr>
            <a:t>5. медико-социальные условия </a:t>
          </a:r>
        </a:p>
      </dgm:t>
    </dgm:pt>
    <dgm:pt modelId="{68A23ACF-5DDC-4108-83ED-6192764EDCF6}" type="parTrans" cxnId="{3C8AEE91-FD3A-4091-8EEC-D0D9F7EC597E}">
      <dgm:prSet/>
      <dgm:spPr/>
      <dgm:t>
        <a:bodyPr/>
        <a:lstStyle/>
        <a:p>
          <a:endParaRPr lang="ru-RU"/>
        </a:p>
      </dgm:t>
    </dgm:pt>
    <dgm:pt modelId="{F929365C-72DD-4CC0-9EE2-2DB58D778EFC}" type="sibTrans" cxnId="{3C8AEE91-FD3A-4091-8EEC-D0D9F7EC597E}">
      <dgm:prSet/>
      <dgm:spPr/>
      <dgm:t>
        <a:bodyPr/>
        <a:lstStyle/>
        <a:p>
          <a:endParaRPr lang="ru-RU"/>
        </a:p>
      </dgm:t>
    </dgm:pt>
    <dgm:pt modelId="{14F2F764-1129-4376-9A55-B90658F35EC0}">
      <dgm:prSet custT="1"/>
      <dgm:spPr>
        <a:solidFill>
          <a:srgbClr val="558ED5"/>
        </a:solidFill>
      </dgm:spPr>
      <dgm:t>
        <a:bodyPr/>
        <a:lstStyle/>
        <a:p>
          <a:pPr algn="l"/>
          <a:r>
            <a:rPr lang="ru-RU" sz="2400" b="1" dirty="0" smtClean="0">
              <a:latin typeface="Times New Roman"/>
            </a:rPr>
            <a:t>6. финансовые условия  </a:t>
          </a:r>
        </a:p>
      </dgm:t>
    </dgm:pt>
    <dgm:pt modelId="{B9CDAC8A-7346-4720-A857-0CD71F994315}" type="parTrans" cxnId="{A4C93EC9-215D-437B-A9BE-849113FBD6C8}">
      <dgm:prSet/>
      <dgm:spPr/>
      <dgm:t>
        <a:bodyPr/>
        <a:lstStyle/>
        <a:p>
          <a:endParaRPr lang="ru-RU"/>
        </a:p>
      </dgm:t>
    </dgm:pt>
    <dgm:pt modelId="{BA2AF76C-1055-4190-B5E4-329CF43F65C1}" type="sibTrans" cxnId="{A4C93EC9-215D-437B-A9BE-849113FBD6C8}">
      <dgm:prSet/>
      <dgm:spPr/>
      <dgm:t>
        <a:bodyPr/>
        <a:lstStyle/>
        <a:p>
          <a:endParaRPr lang="ru-RU"/>
        </a:p>
      </dgm:t>
    </dgm:pt>
    <dgm:pt modelId="{8518F703-FF0B-42AC-9F70-DDCC4CB8F447}">
      <dgm:prSet custT="1"/>
      <dgm:spPr>
        <a:solidFill>
          <a:srgbClr val="558ED5"/>
        </a:solidFill>
      </dgm:spPr>
      <dgm:t>
        <a:bodyPr/>
        <a:lstStyle/>
        <a:p>
          <a:pPr algn="l"/>
          <a:r>
            <a:rPr lang="ru-RU" sz="2000" b="1" dirty="0" smtClean="0">
              <a:latin typeface="Times New Roman"/>
            </a:rPr>
            <a:t>8. развивающая предметно пространственная среда</a:t>
          </a:r>
        </a:p>
      </dgm:t>
    </dgm:pt>
    <dgm:pt modelId="{F4020C41-E97E-47CA-B932-BAD722334A8E}" type="parTrans" cxnId="{CBB6EE20-8F3F-49A6-BE26-A71869210CA9}">
      <dgm:prSet/>
      <dgm:spPr/>
      <dgm:t>
        <a:bodyPr/>
        <a:lstStyle/>
        <a:p>
          <a:endParaRPr lang="ru-RU"/>
        </a:p>
      </dgm:t>
    </dgm:pt>
    <dgm:pt modelId="{5244592C-EF4B-4949-AD0B-6C007E55E587}" type="sibTrans" cxnId="{CBB6EE20-8F3F-49A6-BE26-A71869210CA9}">
      <dgm:prSet/>
      <dgm:spPr/>
      <dgm:t>
        <a:bodyPr/>
        <a:lstStyle/>
        <a:p>
          <a:endParaRPr lang="ru-RU"/>
        </a:p>
      </dgm:t>
    </dgm:pt>
    <dgm:pt modelId="{B1C8DE65-04E6-4DBD-9D72-70A7EA4BCFA0}">
      <dgm:prSet custT="1"/>
      <dgm:spPr>
        <a:solidFill>
          <a:srgbClr val="558ED5"/>
        </a:solidFill>
      </dgm:spPr>
      <dgm:t>
        <a:bodyPr/>
        <a:lstStyle/>
        <a:p>
          <a:pPr algn="l"/>
          <a:r>
            <a:rPr lang="ru-RU" sz="2400" b="1" dirty="0" smtClean="0">
              <a:latin typeface="Times New Roman"/>
            </a:rPr>
            <a:t>7. информационно-методические условия.</a:t>
          </a:r>
        </a:p>
      </dgm:t>
    </dgm:pt>
    <dgm:pt modelId="{29F45CBD-C495-4FD7-A125-B7BCCAC442BE}" type="parTrans" cxnId="{4D90E558-7F40-4A14-BFDE-D84E64F009E2}">
      <dgm:prSet/>
      <dgm:spPr/>
      <dgm:t>
        <a:bodyPr/>
        <a:lstStyle/>
        <a:p>
          <a:endParaRPr lang="ru-RU"/>
        </a:p>
      </dgm:t>
    </dgm:pt>
    <dgm:pt modelId="{A56DA40B-8E79-4575-BB86-8EFC380E7048}" type="sibTrans" cxnId="{4D90E558-7F40-4A14-BFDE-D84E64F009E2}">
      <dgm:prSet/>
      <dgm:spPr/>
      <dgm:t>
        <a:bodyPr/>
        <a:lstStyle/>
        <a:p>
          <a:endParaRPr lang="ru-RU"/>
        </a:p>
      </dgm:t>
    </dgm:pt>
    <dgm:pt modelId="{1BA9AD78-F549-4FAE-8DC0-DA7B29CBEC51}" type="pres">
      <dgm:prSet presAssocID="{511586E6-6350-4DD6-9C17-A403FA7896A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FDE6CA-77C7-4CB8-8FB3-F73A89229820}" type="pres">
      <dgm:prSet presAssocID="{93094D09-862F-44F2-9A3B-E372307E8C2B}" presName="compNode" presStyleCnt="0"/>
      <dgm:spPr/>
    </dgm:pt>
    <dgm:pt modelId="{16D2AC23-A3C2-405B-BF63-49614573E216}" type="pres">
      <dgm:prSet presAssocID="{93094D09-862F-44F2-9A3B-E372307E8C2B}" presName="aNode" presStyleLbl="bgShp" presStyleIdx="0" presStyleCnt="1" custLinFactNeighborX="-294" custLinFactNeighborY="-1887"/>
      <dgm:spPr/>
      <dgm:t>
        <a:bodyPr/>
        <a:lstStyle/>
        <a:p>
          <a:endParaRPr lang="ru-RU"/>
        </a:p>
      </dgm:t>
    </dgm:pt>
    <dgm:pt modelId="{E0000B65-E93E-41E8-AA4F-08AD9A279F1A}" type="pres">
      <dgm:prSet presAssocID="{93094D09-862F-44F2-9A3B-E372307E8C2B}" presName="textNode" presStyleLbl="bgShp" presStyleIdx="0" presStyleCnt="1"/>
      <dgm:spPr/>
      <dgm:t>
        <a:bodyPr/>
        <a:lstStyle/>
        <a:p>
          <a:endParaRPr lang="ru-RU"/>
        </a:p>
      </dgm:t>
    </dgm:pt>
    <dgm:pt modelId="{E12590C7-BEED-44CD-BB9D-8C2B9F35536B}" type="pres">
      <dgm:prSet presAssocID="{93094D09-862F-44F2-9A3B-E372307E8C2B}" presName="compChildNode" presStyleCnt="0"/>
      <dgm:spPr/>
    </dgm:pt>
    <dgm:pt modelId="{C2CC3121-8CE7-459B-9F84-0D8EE73F32F7}" type="pres">
      <dgm:prSet presAssocID="{93094D09-862F-44F2-9A3B-E372307E8C2B}" presName="theInnerList" presStyleCnt="0"/>
      <dgm:spPr/>
    </dgm:pt>
    <dgm:pt modelId="{313E1106-EE74-4C95-8E25-13A321CFC3E8}" type="pres">
      <dgm:prSet presAssocID="{4B662C68-1CF8-4748-BD88-A0BD52E79FEF}" presName="childNode" presStyleLbl="node1" presStyleIdx="0" presStyleCnt="8" custScaleY="2000000" custLinFactY="-934359" custLinFactNeighborX="-367" custLinFactNeighborY="-10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FF2188-7A8D-4847-A9BC-C543908F2048}" type="pres">
      <dgm:prSet presAssocID="{4B662C68-1CF8-4748-BD88-A0BD52E79FEF}" presName="aSpace2" presStyleCnt="0"/>
      <dgm:spPr/>
    </dgm:pt>
    <dgm:pt modelId="{A87796AA-7399-473C-A2E9-C630A6F48F8D}" type="pres">
      <dgm:prSet presAssocID="{17B1A0CD-B820-4B88-A9E8-B78D78EE1C8C}" presName="childNode" presStyleLbl="node1" presStyleIdx="1" presStyleCnt="8" custScaleY="2000000" custLinFactY="-1000761" custLinFactNeighborX="-367" custLinFactNeighborY="-1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7B18CA-E16C-47C7-A302-FE9832ED8497}" type="pres">
      <dgm:prSet presAssocID="{17B1A0CD-B820-4B88-A9E8-B78D78EE1C8C}" presName="aSpace2" presStyleCnt="0"/>
      <dgm:spPr/>
    </dgm:pt>
    <dgm:pt modelId="{1494CBA5-3B6B-4953-97CD-E60DCDE502EE}" type="pres">
      <dgm:prSet presAssocID="{A6C712A4-1FDA-4C04-89D5-ABD26251A57E}" presName="childNode" presStyleLbl="node1" presStyleIdx="2" presStyleCnt="8" custAng="10800000" custFlipVert="1" custScaleY="2000000" custLinFactY="-806587" custLinFactNeighborX="-367" custLinFactNeighborY="-9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56F146-01EA-4E2C-843A-A78437494148}" type="pres">
      <dgm:prSet presAssocID="{A6C712A4-1FDA-4C04-89D5-ABD26251A57E}" presName="aSpace2" presStyleCnt="0"/>
      <dgm:spPr/>
    </dgm:pt>
    <dgm:pt modelId="{D207F2EA-CB2D-49BC-AC10-2D4223E8D383}" type="pres">
      <dgm:prSet presAssocID="{B288C966-CAFC-464A-845A-9D80537C5794}" presName="childNode" presStyleLbl="node1" presStyleIdx="3" presStyleCnt="8" custAng="10800000" custFlipVert="1" custScaleY="2000000" custLinFactY="-329185" custLinFactNeighborX="-367" custLinFactNeighborY="-4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07152C-B9CD-42C3-B599-B0607DF78F7B}" type="pres">
      <dgm:prSet presAssocID="{B288C966-CAFC-464A-845A-9D80537C5794}" presName="aSpace2" presStyleCnt="0"/>
      <dgm:spPr/>
    </dgm:pt>
    <dgm:pt modelId="{1915DAB3-3E20-499B-A58B-5702EB668104}" type="pres">
      <dgm:prSet presAssocID="{DD8086DF-BA66-4D77-8203-AD4013D57541}" presName="childNode" presStyleLbl="node1" presStyleIdx="4" presStyleCnt="8" custScaleY="2000000" custLinFactY="-50803" custLinFactNeighborX="-36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BA5A68-8CD3-4069-B8D8-059AD27F4C25}" type="pres">
      <dgm:prSet presAssocID="{DD8086DF-BA66-4D77-8203-AD4013D57541}" presName="aSpace2" presStyleCnt="0"/>
      <dgm:spPr/>
    </dgm:pt>
    <dgm:pt modelId="{D8DF5EAF-707B-4D95-8BEF-5131EB12166E}" type="pres">
      <dgm:prSet presAssocID="{14F2F764-1129-4376-9A55-B90658F35EC0}" presName="childNode" presStyleLbl="node1" presStyleIdx="5" presStyleCnt="8" custScaleY="2000000" custLinFactY="212189" custLinFactNeighborX="-367" custLinFactNeighborY="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3D4CFF-D03D-43E4-A2EB-16CB539DC3BC}" type="pres">
      <dgm:prSet presAssocID="{14F2F764-1129-4376-9A55-B90658F35EC0}" presName="aSpace2" presStyleCnt="0"/>
      <dgm:spPr/>
    </dgm:pt>
    <dgm:pt modelId="{41D7D828-D2BA-43CF-A93A-1FBF595F5325}" type="pres">
      <dgm:prSet presAssocID="{B1C8DE65-04E6-4DBD-9D72-70A7EA4BCFA0}" presName="childNode" presStyleLbl="node1" presStyleIdx="6" presStyleCnt="8" custAng="10800000" custFlipVert="1" custScaleY="2000000" custLinFactY="500000" custLinFactNeighborX="-367" custLinFactNeighborY="5386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6F5202-4878-49D9-933A-F634D8EF17CB}" type="pres">
      <dgm:prSet presAssocID="{B1C8DE65-04E6-4DBD-9D72-70A7EA4BCFA0}" presName="aSpace2" presStyleCnt="0"/>
      <dgm:spPr/>
    </dgm:pt>
    <dgm:pt modelId="{50FC1C4A-5027-4896-B657-555D4837F5DC}" type="pres">
      <dgm:prSet presAssocID="{8518F703-FF0B-42AC-9F70-DDCC4CB8F447}" presName="childNode" presStyleLbl="node1" presStyleIdx="7" presStyleCnt="8" custScaleY="2000000" custLinFactY="800000" custLinFactNeighborX="-367" custLinFactNeighborY="8737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E997E34-ED18-4E51-AEFF-BCD6EF644E80}" type="presOf" srcId="{A6C712A4-1FDA-4C04-89D5-ABD26251A57E}" destId="{1494CBA5-3B6B-4953-97CD-E60DCDE502EE}" srcOrd="0" destOrd="0" presId="urn:microsoft.com/office/officeart/2005/8/layout/lProcess2"/>
    <dgm:cxn modelId="{B193E8B7-13FC-4D94-A14C-96DD3C265155}" type="presOf" srcId="{B288C966-CAFC-464A-845A-9D80537C5794}" destId="{D207F2EA-CB2D-49BC-AC10-2D4223E8D383}" srcOrd="0" destOrd="0" presId="urn:microsoft.com/office/officeart/2005/8/layout/lProcess2"/>
    <dgm:cxn modelId="{4D90E558-7F40-4A14-BFDE-D84E64F009E2}" srcId="{93094D09-862F-44F2-9A3B-E372307E8C2B}" destId="{B1C8DE65-04E6-4DBD-9D72-70A7EA4BCFA0}" srcOrd="6" destOrd="0" parTransId="{29F45CBD-C495-4FD7-A125-B7BCCAC442BE}" sibTransId="{A56DA40B-8E79-4575-BB86-8EFC380E7048}"/>
    <dgm:cxn modelId="{A63CD851-B697-4EAB-A536-8CE03BAC3444}" type="presOf" srcId="{B1C8DE65-04E6-4DBD-9D72-70A7EA4BCFA0}" destId="{41D7D828-D2BA-43CF-A93A-1FBF595F5325}" srcOrd="0" destOrd="0" presId="urn:microsoft.com/office/officeart/2005/8/layout/lProcess2"/>
    <dgm:cxn modelId="{178C9520-245E-4781-9FE1-373361BA98BC}" srcId="{93094D09-862F-44F2-9A3B-E372307E8C2B}" destId="{B288C966-CAFC-464A-845A-9D80537C5794}" srcOrd="3" destOrd="0" parTransId="{2F69B5FA-24EB-4D16-9420-A1E964519501}" sibTransId="{FD4160DF-AA51-4BAD-A259-98321BDEF670}"/>
    <dgm:cxn modelId="{04B17AEE-F330-4037-BC60-BFEDED54DD6C}" type="presOf" srcId="{93094D09-862F-44F2-9A3B-E372307E8C2B}" destId="{16D2AC23-A3C2-405B-BF63-49614573E216}" srcOrd="0" destOrd="0" presId="urn:microsoft.com/office/officeart/2005/8/layout/lProcess2"/>
    <dgm:cxn modelId="{A67875F9-6D44-421D-B8DE-39CCCBAF06B8}" srcId="{93094D09-862F-44F2-9A3B-E372307E8C2B}" destId="{A6C712A4-1FDA-4C04-89D5-ABD26251A57E}" srcOrd="2" destOrd="0" parTransId="{2CC1A51C-6492-4464-99EC-18EDAAE87A14}" sibTransId="{28074794-E3D8-436E-8023-83C447D50F6F}"/>
    <dgm:cxn modelId="{B70FE34F-3793-458D-A752-E703F2FE43E9}" type="presOf" srcId="{DD8086DF-BA66-4D77-8203-AD4013D57541}" destId="{1915DAB3-3E20-499B-A58B-5702EB668104}" srcOrd="0" destOrd="0" presId="urn:microsoft.com/office/officeart/2005/8/layout/lProcess2"/>
    <dgm:cxn modelId="{C4644502-EF27-4E24-9825-E867C5272462}" srcId="{93094D09-862F-44F2-9A3B-E372307E8C2B}" destId="{17B1A0CD-B820-4B88-A9E8-B78D78EE1C8C}" srcOrd="1" destOrd="0" parTransId="{08A64F94-756F-4E64-8BD5-3CD69B76EDB0}" sibTransId="{D902B515-EE2D-4524-8130-F85A0C08BEA0}"/>
    <dgm:cxn modelId="{AED959D8-4B90-463B-BFE3-57F82E1758AC}" type="presOf" srcId="{17B1A0CD-B820-4B88-A9E8-B78D78EE1C8C}" destId="{A87796AA-7399-473C-A2E9-C630A6F48F8D}" srcOrd="0" destOrd="0" presId="urn:microsoft.com/office/officeart/2005/8/layout/lProcess2"/>
    <dgm:cxn modelId="{D06C589A-B1D8-4BF5-9D1E-F408751ECAE2}" type="presOf" srcId="{8518F703-FF0B-42AC-9F70-DDCC4CB8F447}" destId="{50FC1C4A-5027-4896-B657-555D4837F5DC}" srcOrd="0" destOrd="0" presId="urn:microsoft.com/office/officeart/2005/8/layout/lProcess2"/>
    <dgm:cxn modelId="{CBB6EE20-8F3F-49A6-BE26-A71869210CA9}" srcId="{93094D09-862F-44F2-9A3B-E372307E8C2B}" destId="{8518F703-FF0B-42AC-9F70-DDCC4CB8F447}" srcOrd="7" destOrd="0" parTransId="{F4020C41-E97E-47CA-B932-BAD722334A8E}" sibTransId="{5244592C-EF4B-4949-AD0B-6C007E55E587}"/>
    <dgm:cxn modelId="{3A5BA5A5-6926-4499-930A-62A1FA7DFC10}" type="presOf" srcId="{14F2F764-1129-4376-9A55-B90658F35EC0}" destId="{D8DF5EAF-707B-4D95-8BEF-5131EB12166E}" srcOrd="0" destOrd="0" presId="urn:microsoft.com/office/officeart/2005/8/layout/lProcess2"/>
    <dgm:cxn modelId="{D29921E1-9DBC-4E71-B45E-E4C9C5C8C125}" srcId="{511586E6-6350-4DD6-9C17-A403FA7896A7}" destId="{93094D09-862F-44F2-9A3B-E372307E8C2B}" srcOrd="0" destOrd="0" parTransId="{EC79EF82-5C6C-4065-8A7B-6021609B0A79}" sibTransId="{35912D51-81D9-4414-B5EB-958C675E6B99}"/>
    <dgm:cxn modelId="{00B66068-5FF0-495E-B270-A96222CED047}" srcId="{93094D09-862F-44F2-9A3B-E372307E8C2B}" destId="{4B662C68-1CF8-4748-BD88-A0BD52E79FEF}" srcOrd="0" destOrd="0" parTransId="{7FA63AF0-8497-4676-B843-A746F44C1D7F}" sibTransId="{B72C4039-DC23-48E4-A2BE-DC84244D50FA}"/>
    <dgm:cxn modelId="{6CD76DAF-C72D-4FA4-955E-67F3B468BE78}" type="presOf" srcId="{93094D09-862F-44F2-9A3B-E372307E8C2B}" destId="{E0000B65-E93E-41E8-AA4F-08AD9A279F1A}" srcOrd="1" destOrd="0" presId="urn:microsoft.com/office/officeart/2005/8/layout/lProcess2"/>
    <dgm:cxn modelId="{509183E8-8A89-4C54-87A3-16ED9E600E31}" type="presOf" srcId="{4B662C68-1CF8-4748-BD88-A0BD52E79FEF}" destId="{313E1106-EE74-4C95-8E25-13A321CFC3E8}" srcOrd="0" destOrd="0" presId="urn:microsoft.com/office/officeart/2005/8/layout/lProcess2"/>
    <dgm:cxn modelId="{024290D1-91CC-4B38-A205-A85EC7870AE3}" type="presOf" srcId="{511586E6-6350-4DD6-9C17-A403FA7896A7}" destId="{1BA9AD78-F549-4FAE-8DC0-DA7B29CBEC51}" srcOrd="0" destOrd="0" presId="urn:microsoft.com/office/officeart/2005/8/layout/lProcess2"/>
    <dgm:cxn modelId="{3C8AEE91-FD3A-4091-8EEC-D0D9F7EC597E}" srcId="{93094D09-862F-44F2-9A3B-E372307E8C2B}" destId="{DD8086DF-BA66-4D77-8203-AD4013D57541}" srcOrd="4" destOrd="0" parTransId="{68A23ACF-5DDC-4108-83ED-6192764EDCF6}" sibTransId="{F929365C-72DD-4CC0-9EE2-2DB58D778EFC}"/>
    <dgm:cxn modelId="{A4C93EC9-215D-437B-A9BE-849113FBD6C8}" srcId="{93094D09-862F-44F2-9A3B-E372307E8C2B}" destId="{14F2F764-1129-4376-9A55-B90658F35EC0}" srcOrd="5" destOrd="0" parTransId="{B9CDAC8A-7346-4720-A857-0CD71F994315}" sibTransId="{BA2AF76C-1055-4190-B5E4-329CF43F65C1}"/>
    <dgm:cxn modelId="{4FE20347-B790-431F-9600-8FEBE1F0BB4A}" type="presParOf" srcId="{1BA9AD78-F549-4FAE-8DC0-DA7B29CBEC51}" destId="{4BFDE6CA-77C7-4CB8-8FB3-F73A89229820}" srcOrd="0" destOrd="0" presId="urn:microsoft.com/office/officeart/2005/8/layout/lProcess2"/>
    <dgm:cxn modelId="{F662DEC3-F018-4466-82D2-C8E4E5436C62}" type="presParOf" srcId="{4BFDE6CA-77C7-4CB8-8FB3-F73A89229820}" destId="{16D2AC23-A3C2-405B-BF63-49614573E216}" srcOrd="0" destOrd="0" presId="urn:microsoft.com/office/officeart/2005/8/layout/lProcess2"/>
    <dgm:cxn modelId="{57D0CF56-F7D6-460B-8946-DEBBD8F01348}" type="presParOf" srcId="{4BFDE6CA-77C7-4CB8-8FB3-F73A89229820}" destId="{E0000B65-E93E-41E8-AA4F-08AD9A279F1A}" srcOrd="1" destOrd="0" presId="urn:microsoft.com/office/officeart/2005/8/layout/lProcess2"/>
    <dgm:cxn modelId="{A618245A-7003-4055-84D3-27994423C200}" type="presParOf" srcId="{4BFDE6CA-77C7-4CB8-8FB3-F73A89229820}" destId="{E12590C7-BEED-44CD-BB9D-8C2B9F35536B}" srcOrd="2" destOrd="0" presId="urn:microsoft.com/office/officeart/2005/8/layout/lProcess2"/>
    <dgm:cxn modelId="{8B7A3F86-72AC-41C3-84BB-4D8CC80E352F}" type="presParOf" srcId="{E12590C7-BEED-44CD-BB9D-8C2B9F35536B}" destId="{C2CC3121-8CE7-459B-9F84-0D8EE73F32F7}" srcOrd="0" destOrd="0" presId="urn:microsoft.com/office/officeart/2005/8/layout/lProcess2"/>
    <dgm:cxn modelId="{8EE517C9-0512-4CCD-871C-4E051FE7BB2A}" type="presParOf" srcId="{C2CC3121-8CE7-459B-9F84-0D8EE73F32F7}" destId="{313E1106-EE74-4C95-8E25-13A321CFC3E8}" srcOrd="0" destOrd="0" presId="urn:microsoft.com/office/officeart/2005/8/layout/lProcess2"/>
    <dgm:cxn modelId="{CB5A827F-3071-4015-AC54-31A842192E91}" type="presParOf" srcId="{C2CC3121-8CE7-459B-9F84-0D8EE73F32F7}" destId="{C9FF2188-7A8D-4847-A9BC-C543908F2048}" srcOrd="1" destOrd="0" presId="urn:microsoft.com/office/officeart/2005/8/layout/lProcess2"/>
    <dgm:cxn modelId="{1F3C7F36-4E79-4905-83DA-042F754E54C0}" type="presParOf" srcId="{C2CC3121-8CE7-459B-9F84-0D8EE73F32F7}" destId="{A87796AA-7399-473C-A2E9-C630A6F48F8D}" srcOrd="2" destOrd="0" presId="urn:microsoft.com/office/officeart/2005/8/layout/lProcess2"/>
    <dgm:cxn modelId="{84BE175F-B4EB-4859-A452-42B432C8F1A7}" type="presParOf" srcId="{C2CC3121-8CE7-459B-9F84-0D8EE73F32F7}" destId="{F07B18CA-E16C-47C7-A302-FE9832ED8497}" srcOrd="3" destOrd="0" presId="urn:microsoft.com/office/officeart/2005/8/layout/lProcess2"/>
    <dgm:cxn modelId="{6676D497-9151-478D-A5E5-1B683840BAB3}" type="presParOf" srcId="{C2CC3121-8CE7-459B-9F84-0D8EE73F32F7}" destId="{1494CBA5-3B6B-4953-97CD-E60DCDE502EE}" srcOrd="4" destOrd="0" presId="urn:microsoft.com/office/officeart/2005/8/layout/lProcess2"/>
    <dgm:cxn modelId="{B8A4A1ED-FADF-4F46-8D0D-453F9CA56EA2}" type="presParOf" srcId="{C2CC3121-8CE7-459B-9F84-0D8EE73F32F7}" destId="{1A56F146-01EA-4E2C-843A-A78437494148}" srcOrd="5" destOrd="0" presId="urn:microsoft.com/office/officeart/2005/8/layout/lProcess2"/>
    <dgm:cxn modelId="{3F8CDB7D-8CDC-48FA-8F7D-7B83B24ACED3}" type="presParOf" srcId="{C2CC3121-8CE7-459B-9F84-0D8EE73F32F7}" destId="{D207F2EA-CB2D-49BC-AC10-2D4223E8D383}" srcOrd="6" destOrd="0" presId="urn:microsoft.com/office/officeart/2005/8/layout/lProcess2"/>
    <dgm:cxn modelId="{71F41612-B538-4BE0-B713-B0A47B8E8EF7}" type="presParOf" srcId="{C2CC3121-8CE7-459B-9F84-0D8EE73F32F7}" destId="{2307152C-B9CD-42C3-B599-B0607DF78F7B}" srcOrd="7" destOrd="0" presId="urn:microsoft.com/office/officeart/2005/8/layout/lProcess2"/>
    <dgm:cxn modelId="{208CE63D-2640-430E-B9EF-1CEC22285AB0}" type="presParOf" srcId="{C2CC3121-8CE7-459B-9F84-0D8EE73F32F7}" destId="{1915DAB3-3E20-499B-A58B-5702EB668104}" srcOrd="8" destOrd="0" presId="urn:microsoft.com/office/officeart/2005/8/layout/lProcess2"/>
    <dgm:cxn modelId="{353EE075-43DA-46C0-A4B2-4CC9F260DFFB}" type="presParOf" srcId="{C2CC3121-8CE7-459B-9F84-0D8EE73F32F7}" destId="{3ABA5A68-8CD3-4069-B8D8-059AD27F4C25}" srcOrd="9" destOrd="0" presId="urn:microsoft.com/office/officeart/2005/8/layout/lProcess2"/>
    <dgm:cxn modelId="{04FEA644-1777-41E2-9EF6-B68D37EBE022}" type="presParOf" srcId="{C2CC3121-8CE7-459B-9F84-0D8EE73F32F7}" destId="{D8DF5EAF-707B-4D95-8BEF-5131EB12166E}" srcOrd="10" destOrd="0" presId="urn:microsoft.com/office/officeart/2005/8/layout/lProcess2"/>
    <dgm:cxn modelId="{442A1150-6434-4514-9292-4E33DBA6AB82}" type="presParOf" srcId="{C2CC3121-8CE7-459B-9F84-0D8EE73F32F7}" destId="{183D4CFF-D03D-43E4-A2EB-16CB539DC3BC}" srcOrd="11" destOrd="0" presId="urn:microsoft.com/office/officeart/2005/8/layout/lProcess2"/>
    <dgm:cxn modelId="{2ABEDE1A-7A5D-499E-87BC-698BEFE7DA0F}" type="presParOf" srcId="{C2CC3121-8CE7-459B-9F84-0D8EE73F32F7}" destId="{41D7D828-D2BA-43CF-A93A-1FBF595F5325}" srcOrd="12" destOrd="0" presId="urn:microsoft.com/office/officeart/2005/8/layout/lProcess2"/>
    <dgm:cxn modelId="{A86950FD-A380-4491-89FD-355480F94487}" type="presParOf" srcId="{C2CC3121-8CE7-459B-9F84-0D8EE73F32F7}" destId="{A76F5202-4878-49D9-933A-F634D8EF17CB}" srcOrd="13" destOrd="0" presId="urn:microsoft.com/office/officeart/2005/8/layout/lProcess2"/>
    <dgm:cxn modelId="{ABB2C666-F441-46D8-8940-4C5ED65E5664}" type="presParOf" srcId="{C2CC3121-8CE7-459B-9F84-0D8EE73F32F7}" destId="{50FC1C4A-5027-4896-B657-555D4837F5DC}" srcOrd="1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11586E6-6350-4DD6-9C17-A403FA7896A7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094D09-862F-44F2-9A3B-E372307E8C2B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gm:t>
    </dgm:pt>
    <dgm:pt modelId="{35912D51-81D9-4414-B5EB-958C675E6B99}" type="sibTrans" cxnId="{D29921E1-9DBC-4E71-B45E-E4C9C5C8C125}">
      <dgm:prSet/>
      <dgm:spPr/>
      <dgm:t>
        <a:bodyPr/>
        <a:lstStyle/>
        <a:p>
          <a:endParaRPr lang="ru-RU"/>
        </a:p>
      </dgm:t>
    </dgm:pt>
    <dgm:pt modelId="{EC79EF82-5C6C-4065-8A7B-6021609B0A79}" type="parTrans" cxnId="{D29921E1-9DBC-4E71-B45E-E4C9C5C8C125}">
      <dgm:prSet/>
      <dgm:spPr/>
      <dgm:t>
        <a:bodyPr/>
        <a:lstStyle/>
        <a:p>
          <a:endParaRPr lang="ru-RU"/>
        </a:p>
      </dgm:t>
    </dgm:pt>
    <dgm:pt modelId="{2C7FC10C-03A5-45DC-9029-FFD6C4E360FA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sz="3200" dirty="0" smtClean="0">
              <a:solidFill>
                <a:schemeClr val="bg1"/>
              </a:solidFill>
              <a:latin typeface="Times New Roman"/>
              <a:ea typeface="Times New Roman"/>
            </a:rPr>
            <a:t>2.Какие требования (принципы) к развивающей предметно-пространственной среде необходимо учитывать при реализации Программы?</a:t>
          </a:r>
          <a:endParaRPr lang="ru-RU" sz="3400" b="1" dirty="0" smtClean="0">
            <a:solidFill>
              <a:schemeClr val="bg1"/>
            </a:solidFill>
            <a:latin typeface="Times New Roman"/>
          </a:endParaRPr>
        </a:p>
      </dgm:t>
    </dgm:pt>
    <dgm:pt modelId="{38F76A59-6A59-4A06-AF05-AAFF777FBF3B}" type="parTrans" cxnId="{CD569BD2-6717-4ED6-8D24-0BB30EE7ADA5}">
      <dgm:prSet/>
      <dgm:spPr/>
      <dgm:t>
        <a:bodyPr/>
        <a:lstStyle/>
        <a:p>
          <a:endParaRPr lang="ru-RU"/>
        </a:p>
      </dgm:t>
    </dgm:pt>
    <dgm:pt modelId="{6630718C-6EE8-4ADA-AD1A-BDA734200207}" type="sibTrans" cxnId="{CD569BD2-6717-4ED6-8D24-0BB30EE7ADA5}">
      <dgm:prSet/>
      <dgm:spPr/>
      <dgm:t>
        <a:bodyPr/>
        <a:lstStyle/>
        <a:p>
          <a:endParaRPr lang="ru-RU"/>
        </a:p>
      </dgm:t>
    </dgm:pt>
    <dgm:pt modelId="{1BA9AD78-F549-4FAE-8DC0-DA7B29CBEC51}" type="pres">
      <dgm:prSet presAssocID="{511586E6-6350-4DD6-9C17-A403FA7896A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FDE6CA-77C7-4CB8-8FB3-F73A89229820}" type="pres">
      <dgm:prSet presAssocID="{93094D09-862F-44F2-9A3B-E372307E8C2B}" presName="compNode" presStyleCnt="0"/>
      <dgm:spPr/>
    </dgm:pt>
    <dgm:pt modelId="{16D2AC23-A3C2-405B-BF63-49614573E216}" type="pres">
      <dgm:prSet presAssocID="{93094D09-862F-44F2-9A3B-E372307E8C2B}" presName="aNode" presStyleLbl="bgShp" presStyleIdx="0" presStyleCnt="1" custLinFactNeighborY="-4688"/>
      <dgm:spPr/>
      <dgm:t>
        <a:bodyPr/>
        <a:lstStyle/>
        <a:p>
          <a:endParaRPr lang="ru-RU"/>
        </a:p>
      </dgm:t>
    </dgm:pt>
    <dgm:pt modelId="{E0000B65-E93E-41E8-AA4F-08AD9A279F1A}" type="pres">
      <dgm:prSet presAssocID="{93094D09-862F-44F2-9A3B-E372307E8C2B}" presName="textNode" presStyleLbl="bgShp" presStyleIdx="0" presStyleCnt="1"/>
      <dgm:spPr/>
      <dgm:t>
        <a:bodyPr/>
        <a:lstStyle/>
        <a:p>
          <a:endParaRPr lang="ru-RU"/>
        </a:p>
      </dgm:t>
    </dgm:pt>
    <dgm:pt modelId="{E12590C7-BEED-44CD-BB9D-8C2B9F35536B}" type="pres">
      <dgm:prSet presAssocID="{93094D09-862F-44F2-9A3B-E372307E8C2B}" presName="compChildNode" presStyleCnt="0"/>
      <dgm:spPr/>
    </dgm:pt>
    <dgm:pt modelId="{C2CC3121-8CE7-459B-9F84-0D8EE73F32F7}" type="pres">
      <dgm:prSet presAssocID="{93094D09-862F-44F2-9A3B-E372307E8C2B}" presName="theInnerList" presStyleCnt="0"/>
      <dgm:spPr/>
    </dgm:pt>
    <dgm:pt modelId="{AA86140C-B4BA-40D6-8754-4950DF111E2D}" type="pres">
      <dgm:prSet presAssocID="{2C7FC10C-03A5-45DC-9029-FFD6C4E360FA}" presName="childNode" presStyleLbl="node1" presStyleIdx="0" presStyleCnt="1" custScaleX="125000" custScaleY="114897" custLinFactNeighborX="-516" custLinFactNeighborY="-14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569BD2-6717-4ED6-8D24-0BB30EE7ADA5}" srcId="{93094D09-862F-44F2-9A3B-E372307E8C2B}" destId="{2C7FC10C-03A5-45DC-9029-FFD6C4E360FA}" srcOrd="0" destOrd="0" parTransId="{38F76A59-6A59-4A06-AF05-AAFF777FBF3B}" sibTransId="{6630718C-6EE8-4ADA-AD1A-BDA734200207}"/>
    <dgm:cxn modelId="{9751F25B-6622-4751-999D-81EEF50A8630}" type="presOf" srcId="{511586E6-6350-4DD6-9C17-A403FA7896A7}" destId="{1BA9AD78-F549-4FAE-8DC0-DA7B29CBEC51}" srcOrd="0" destOrd="0" presId="urn:microsoft.com/office/officeart/2005/8/layout/lProcess2"/>
    <dgm:cxn modelId="{B3392786-27F6-4E46-BB5E-EC903982AC52}" type="presOf" srcId="{2C7FC10C-03A5-45DC-9029-FFD6C4E360FA}" destId="{AA86140C-B4BA-40D6-8754-4950DF111E2D}" srcOrd="0" destOrd="0" presId="urn:microsoft.com/office/officeart/2005/8/layout/lProcess2"/>
    <dgm:cxn modelId="{D29921E1-9DBC-4E71-B45E-E4C9C5C8C125}" srcId="{511586E6-6350-4DD6-9C17-A403FA7896A7}" destId="{93094D09-862F-44F2-9A3B-E372307E8C2B}" srcOrd="0" destOrd="0" parTransId="{EC79EF82-5C6C-4065-8A7B-6021609B0A79}" sibTransId="{35912D51-81D9-4414-B5EB-958C675E6B99}"/>
    <dgm:cxn modelId="{A1BE87EF-4055-4AF1-81C9-30C05F777CAA}" type="presOf" srcId="{93094D09-862F-44F2-9A3B-E372307E8C2B}" destId="{16D2AC23-A3C2-405B-BF63-49614573E216}" srcOrd="0" destOrd="0" presId="urn:microsoft.com/office/officeart/2005/8/layout/lProcess2"/>
    <dgm:cxn modelId="{2B81B3A9-BB3B-4130-B5E3-D60E7D32888E}" type="presOf" srcId="{93094D09-862F-44F2-9A3B-E372307E8C2B}" destId="{E0000B65-E93E-41E8-AA4F-08AD9A279F1A}" srcOrd="1" destOrd="0" presId="urn:microsoft.com/office/officeart/2005/8/layout/lProcess2"/>
    <dgm:cxn modelId="{DC38147B-FDF2-4963-AC3E-724B137DF241}" type="presParOf" srcId="{1BA9AD78-F549-4FAE-8DC0-DA7B29CBEC51}" destId="{4BFDE6CA-77C7-4CB8-8FB3-F73A89229820}" srcOrd="0" destOrd="0" presId="urn:microsoft.com/office/officeart/2005/8/layout/lProcess2"/>
    <dgm:cxn modelId="{E14EC4DA-9B5A-48BE-92E8-682D57231D89}" type="presParOf" srcId="{4BFDE6CA-77C7-4CB8-8FB3-F73A89229820}" destId="{16D2AC23-A3C2-405B-BF63-49614573E216}" srcOrd="0" destOrd="0" presId="urn:microsoft.com/office/officeart/2005/8/layout/lProcess2"/>
    <dgm:cxn modelId="{59A4AE5B-FE7C-4920-A8CC-DD38EEA915A4}" type="presParOf" srcId="{4BFDE6CA-77C7-4CB8-8FB3-F73A89229820}" destId="{E0000B65-E93E-41E8-AA4F-08AD9A279F1A}" srcOrd="1" destOrd="0" presId="urn:microsoft.com/office/officeart/2005/8/layout/lProcess2"/>
    <dgm:cxn modelId="{52412C6F-0FE4-40EE-8644-B90404119128}" type="presParOf" srcId="{4BFDE6CA-77C7-4CB8-8FB3-F73A89229820}" destId="{E12590C7-BEED-44CD-BB9D-8C2B9F35536B}" srcOrd="2" destOrd="0" presId="urn:microsoft.com/office/officeart/2005/8/layout/lProcess2"/>
    <dgm:cxn modelId="{E0012355-34A8-40BC-8E36-1513649A3D61}" type="presParOf" srcId="{E12590C7-BEED-44CD-BB9D-8C2B9F35536B}" destId="{C2CC3121-8CE7-459B-9F84-0D8EE73F32F7}" srcOrd="0" destOrd="0" presId="urn:microsoft.com/office/officeart/2005/8/layout/lProcess2"/>
    <dgm:cxn modelId="{2FCDF099-3197-4F17-9652-ACFE6023EAE0}" type="presParOf" srcId="{C2CC3121-8CE7-459B-9F84-0D8EE73F32F7}" destId="{AA86140C-B4BA-40D6-8754-4950DF111E2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11586E6-6350-4DD6-9C17-A403FA7896A7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094D09-862F-44F2-9A3B-E372307E8C2B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gm:t>
    </dgm:pt>
    <dgm:pt modelId="{35912D51-81D9-4414-B5EB-958C675E6B99}" type="sibTrans" cxnId="{D29921E1-9DBC-4E71-B45E-E4C9C5C8C125}">
      <dgm:prSet/>
      <dgm:spPr/>
      <dgm:t>
        <a:bodyPr/>
        <a:lstStyle/>
        <a:p>
          <a:endParaRPr lang="ru-RU"/>
        </a:p>
      </dgm:t>
    </dgm:pt>
    <dgm:pt modelId="{EC79EF82-5C6C-4065-8A7B-6021609B0A79}" type="parTrans" cxnId="{D29921E1-9DBC-4E71-B45E-E4C9C5C8C125}">
      <dgm:prSet/>
      <dgm:spPr/>
      <dgm:t>
        <a:bodyPr/>
        <a:lstStyle/>
        <a:p>
          <a:endParaRPr lang="ru-RU"/>
        </a:p>
      </dgm:t>
    </dgm:pt>
    <dgm:pt modelId="{2C7FC10C-03A5-45DC-9029-FFD6C4E360FA}">
      <dgm:prSet phldrT="[Текст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ru-RU" sz="3200" b="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3. В каком документе установлены и перечислены профессиональные компетенции педагога дошкольного образования ?</a:t>
          </a:r>
          <a:endParaRPr lang="ru-RU" sz="3400" b="1" dirty="0" smtClean="0">
            <a:solidFill>
              <a:schemeClr val="bg1"/>
            </a:solidFill>
            <a:latin typeface="Times New Roman"/>
          </a:endParaRPr>
        </a:p>
      </dgm:t>
    </dgm:pt>
    <dgm:pt modelId="{38F76A59-6A59-4A06-AF05-AAFF777FBF3B}" type="parTrans" cxnId="{CD569BD2-6717-4ED6-8D24-0BB30EE7ADA5}">
      <dgm:prSet/>
      <dgm:spPr/>
      <dgm:t>
        <a:bodyPr/>
        <a:lstStyle/>
        <a:p>
          <a:endParaRPr lang="ru-RU"/>
        </a:p>
      </dgm:t>
    </dgm:pt>
    <dgm:pt modelId="{6630718C-6EE8-4ADA-AD1A-BDA734200207}" type="sibTrans" cxnId="{CD569BD2-6717-4ED6-8D24-0BB30EE7ADA5}">
      <dgm:prSet/>
      <dgm:spPr/>
      <dgm:t>
        <a:bodyPr/>
        <a:lstStyle/>
        <a:p>
          <a:endParaRPr lang="ru-RU"/>
        </a:p>
      </dgm:t>
    </dgm:pt>
    <dgm:pt modelId="{1BA9AD78-F549-4FAE-8DC0-DA7B29CBEC51}" type="pres">
      <dgm:prSet presAssocID="{511586E6-6350-4DD6-9C17-A403FA7896A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FDE6CA-77C7-4CB8-8FB3-F73A89229820}" type="pres">
      <dgm:prSet presAssocID="{93094D09-862F-44F2-9A3B-E372307E8C2B}" presName="compNode" presStyleCnt="0"/>
      <dgm:spPr/>
    </dgm:pt>
    <dgm:pt modelId="{16D2AC23-A3C2-405B-BF63-49614573E216}" type="pres">
      <dgm:prSet presAssocID="{93094D09-862F-44F2-9A3B-E372307E8C2B}" presName="aNode" presStyleLbl="bgShp" presStyleIdx="0" presStyleCnt="1" custLinFactNeighborY="-4688"/>
      <dgm:spPr/>
      <dgm:t>
        <a:bodyPr/>
        <a:lstStyle/>
        <a:p>
          <a:endParaRPr lang="ru-RU"/>
        </a:p>
      </dgm:t>
    </dgm:pt>
    <dgm:pt modelId="{E0000B65-E93E-41E8-AA4F-08AD9A279F1A}" type="pres">
      <dgm:prSet presAssocID="{93094D09-862F-44F2-9A3B-E372307E8C2B}" presName="textNode" presStyleLbl="bgShp" presStyleIdx="0" presStyleCnt="1"/>
      <dgm:spPr/>
      <dgm:t>
        <a:bodyPr/>
        <a:lstStyle/>
        <a:p>
          <a:endParaRPr lang="ru-RU"/>
        </a:p>
      </dgm:t>
    </dgm:pt>
    <dgm:pt modelId="{E12590C7-BEED-44CD-BB9D-8C2B9F35536B}" type="pres">
      <dgm:prSet presAssocID="{93094D09-862F-44F2-9A3B-E372307E8C2B}" presName="compChildNode" presStyleCnt="0"/>
      <dgm:spPr/>
    </dgm:pt>
    <dgm:pt modelId="{C2CC3121-8CE7-459B-9F84-0D8EE73F32F7}" type="pres">
      <dgm:prSet presAssocID="{93094D09-862F-44F2-9A3B-E372307E8C2B}" presName="theInnerList" presStyleCnt="0"/>
      <dgm:spPr/>
    </dgm:pt>
    <dgm:pt modelId="{AA86140C-B4BA-40D6-8754-4950DF111E2D}" type="pres">
      <dgm:prSet presAssocID="{2C7FC10C-03A5-45DC-9029-FFD6C4E360FA}" presName="childNode" presStyleLbl="node1" presStyleIdx="0" presStyleCnt="1" custScaleX="125000" custScaleY="114897" custLinFactNeighborX="-516" custLinFactNeighborY="-14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569BD2-6717-4ED6-8D24-0BB30EE7ADA5}" srcId="{93094D09-862F-44F2-9A3B-E372307E8C2B}" destId="{2C7FC10C-03A5-45DC-9029-FFD6C4E360FA}" srcOrd="0" destOrd="0" parTransId="{38F76A59-6A59-4A06-AF05-AAFF777FBF3B}" sibTransId="{6630718C-6EE8-4ADA-AD1A-BDA734200207}"/>
    <dgm:cxn modelId="{E8E908C5-5738-44B5-8D31-F28358506C8A}" type="presOf" srcId="{93094D09-862F-44F2-9A3B-E372307E8C2B}" destId="{16D2AC23-A3C2-405B-BF63-49614573E216}" srcOrd="0" destOrd="0" presId="urn:microsoft.com/office/officeart/2005/8/layout/lProcess2"/>
    <dgm:cxn modelId="{94F7C02A-9A9F-4AF4-8CB3-3255FE919C8E}" type="presOf" srcId="{511586E6-6350-4DD6-9C17-A403FA7896A7}" destId="{1BA9AD78-F549-4FAE-8DC0-DA7B29CBEC51}" srcOrd="0" destOrd="0" presId="urn:microsoft.com/office/officeart/2005/8/layout/lProcess2"/>
    <dgm:cxn modelId="{077EDB1B-8ACE-4CB3-BAB7-9BFDA29DCD49}" type="presOf" srcId="{2C7FC10C-03A5-45DC-9029-FFD6C4E360FA}" destId="{AA86140C-B4BA-40D6-8754-4950DF111E2D}" srcOrd="0" destOrd="0" presId="urn:microsoft.com/office/officeart/2005/8/layout/lProcess2"/>
    <dgm:cxn modelId="{D29921E1-9DBC-4E71-B45E-E4C9C5C8C125}" srcId="{511586E6-6350-4DD6-9C17-A403FA7896A7}" destId="{93094D09-862F-44F2-9A3B-E372307E8C2B}" srcOrd="0" destOrd="0" parTransId="{EC79EF82-5C6C-4065-8A7B-6021609B0A79}" sibTransId="{35912D51-81D9-4414-B5EB-958C675E6B99}"/>
    <dgm:cxn modelId="{1A553CB0-2EDC-4AF1-A5D5-263BBD72495B}" type="presOf" srcId="{93094D09-862F-44F2-9A3B-E372307E8C2B}" destId="{E0000B65-E93E-41E8-AA4F-08AD9A279F1A}" srcOrd="1" destOrd="0" presId="urn:microsoft.com/office/officeart/2005/8/layout/lProcess2"/>
    <dgm:cxn modelId="{19186176-F244-4D0F-BD16-1F731CDBCA20}" type="presParOf" srcId="{1BA9AD78-F549-4FAE-8DC0-DA7B29CBEC51}" destId="{4BFDE6CA-77C7-4CB8-8FB3-F73A89229820}" srcOrd="0" destOrd="0" presId="urn:microsoft.com/office/officeart/2005/8/layout/lProcess2"/>
    <dgm:cxn modelId="{212060F0-BA89-42D8-B166-741B5F86E73A}" type="presParOf" srcId="{4BFDE6CA-77C7-4CB8-8FB3-F73A89229820}" destId="{16D2AC23-A3C2-405B-BF63-49614573E216}" srcOrd="0" destOrd="0" presId="urn:microsoft.com/office/officeart/2005/8/layout/lProcess2"/>
    <dgm:cxn modelId="{718E97B1-3023-48A3-977B-B43C6A9E565B}" type="presParOf" srcId="{4BFDE6CA-77C7-4CB8-8FB3-F73A89229820}" destId="{E0000B65-E93E-41E8-AA4F-08AD9A279F1A}" srcOrd="1" destOrd="0" presId="urn:microsoft.com/office/officeart/2005/8/layout/lProcess2"/>
    <dgm:cxn modelId="{25D290DC-FCA9-4C78-986D-7F4AB46CD967}" type="presParOf" srcId="{4BFDE6CA-77C7-4CB8-8FB3-F73A89229820}" destId="{E12590C7-BEED-44CD-BB9D-8C2B9F35536B}" srcOrd="2" destOrd="0" presId="urn:microsoft.com/office/officeart/2005/8/layout/lProcess2"/>
    <dgm:cxn modelId="{B32A164B-9B04-40FE-9DAE-E170DAD153EE}" type="presParOf" srcId="{E12590C7-BEED-44CD-BB9D-8C2B9F35536B}" destId="{C2CC3121-8CE7-459B-9F84-0D8EE73F32F7}" srcOrd="0" destOrd="0" presId="urn:microsoft.com/office/officeart/2005/8/layout/lProcess2"/>
    <dgm:cxn modelId="{61F11AE0-4396-4FEA-AC4E-6A9A1EAE4E72}" type="presParOf" srcId="{C2CC3121-8CE7-459B-9F84-0D8EE73F32F7}" destId="{AA86140C-B4BA-40D6-8754-4950DF111E2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11586E6-6350-4DD6-9C17-A403FA7896A7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094D09-862F-44F2-9A3B-E372307E8C2B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gm:t>
    </dgm:pt>
    <dgm:pt modelId="{35912D51-81D9-4414-B5EB-958C675E6B99}" type="sibTrans" cxnId="{D29921E1-9DBC-4E71-B45E-E4C9C5C8C125}">
      <dgm:prSet/>
      <dgm:spPr/>
      <dgm:t>
        <a:bodyPr/>
        <a:lstStyle/>
        <a:p>
          <a:endParaRPr lang="ru-RU"/>
        </a:p>
      </dgm:t>
    </dgm:pt>
    <dgm:pt modelId="{EC79EF82-5C6C-4065-8A7B-6021609B0A79}" type="parTrans" cxnId="{D29921E1-9DBC-4E71-B45E-E4C9C5C8C125}">
      <dgm:prSet/>
      <dgm:spPr/>
      <dgm:t>
        <a:bodyPr/>
        <a:lstStyle/>
        <a:p>
          <a:endParaRPr lang="ru-RU"/>
        </a:p>
      </dgm:t>
    </dgm:pt>
    <dgm:pt modelId="{2C7FC10C-03A5-45DC-9029-FFD6C4E360FA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2400" b="1" dirty="0" smtClean="0">
              <a:latin typeface="Times New Roman"/>
            </a:rPr>
            <a:t>1. К к</a:t>
          </a:r>
          <a:r>
            <a:rPr lang="ru-RU" sz="2400" b="1" dirty="0" smtClean="0">
              <a:latin typeface="Times New Roman"/>
              <a:ea typeface="Times New Roman"/>
            </a:rPr>
            <a:t>акому возрасту (раннему или дошкольному) относятся следующие целевые ориентиры?</a:t>
          </a:r>
        </a:p>
        <a:p>
          <a:r>
            <a:rPr lang="ru-RU" sz="2400" b="1" dirty="0" smtClean="0">
              <a:latin typeface="Times New Roman"/>
              <a:ea typeface="Times New Roman"/>
            </a:rPr>
            <a:t>-ребёнок интересуется окружающими предметами и активно действует с ними; </a:t>
          </a:r>
        </a:p>
        <a:p>
          <a:r>
            <a:rPr lang="ru-RU" sz="2400" b="1" dirty="0" smtClean="0">
              <a:latin typeface="Times New Roman"/>
              <a:ea typeface="Times New Roman"/>
            </a:rPr>
            <a:t>-владеет активной речью, включённой в общение; может обращаться с вопросами и просьбами, понимает речь взрослых</a:t>
          </a:r>
          <a:endParaRPr lang="ru-RU" sz="2400" b="1" dirty="0" smtClean="0">
            <a:latin typeface="Times New Roman"/>
          </a:endParaRPr>
        </a:p>
      </dgm:t>
    </dgm:pt>
    <dgm:pt modelId="{38F76A59-6A59-4A06-AF05-AAFF777FBF3B}" type="parTrans" cxnId="{CD569BD2-6717-4ED6-8D24-0BB30EE7ADA5}">
      <dgm:prSet/>
      <dgm:spPr/>
      <dgm:t>
        <a:bodyPr/>
        <a:lstStyle/>
        <a:p>
          <a:endParaRPr lang="ru-RU"/>
        </a:p>
      </dgm:t>
    </dgm:pt>
    <dgm:pt modelId="{6630718C-6EE8-4ADA-AD1A-BDA734200207}" type="sibTrans" cxnId="{CD569BD2-6717-4ED6-8D24-0BB30EE7ADA5}">
      <dgm:prSet/>
      <dgm:spPr/>
      <dgm:t>
        <a:bodyPr/>
        <a:lstStyle/>
        <a:p>
          <a:endParaRPr lang="ru-RU"/>
        </a:p>
      </dgm:t>
    </dgm:pt>
    <dgm:pt modelId="{1BA9AD78-F549-4FAE-8DC0-DA7B29CBEC51}" type="pres">
      <dgm:prSet presAssocID="{511586E6-6350-4DD6-9C17-A403FA7896A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FDE6CA-77C7-4CB8-8FB3-F73A89229820}" type="pres">
      <dgm:prSet presAssocID="{93094D09-862F-44F2-9A3B-E372307E8C2B}" presName="compNode" presStyleCnt="0"/>
      <dgm:spPr/>
    </dgm:pt>
    <dgm:pt modelId="{16D2AC23-A3C2-405B-BF63-49614573E216}" type="pres">
      <dgm:prSet presAssocID="{93094D09-862F-44F2-9A3B-E372307E8C2B}" presName="aNode" presStyleLbl="bgShp" presStyleIdx="0" presStyleCnt="1" custLinFactNeighborX="1347" custLinFactNeighborY="2260"/>
      <dgm:spPr/>
      <dgm:t>
        <a:bodyPr/>
        <a:lstStyle/>
        <a:p>
          <a:endParaRPr lang="ru-RU"/>
        </a:p>
      </dgm:t>
    </dgm:pt>
    <dgm:pt modelId="{E0000B65-E93E-41E8-AA4F-08AD9A279F1A}" type="pres">
      <dgm:prSet presAssocID="{93094D09-862F-44F2-9A3B-E372307E8C2B}" presName="textNode" presStyleLbl="bgShp" presStyleIdx="0" presStyleCnt="1"/>
      <dgm:spPr/>
      <dgm:t>
        <a:bodyPr/>
        <a:lstStyle/>
        <a:p>
          <a:endParaRPr lang="ru-RU"/>
        </a:p>
      </dgm:t>
    </dgm:pt>
    <dgm:pt modelId="{E12590C7-BEED-44CD-BB9D-8C2B9F35536B}" type="pres">
      <dgm:prSet presAssocID="{93094D09-862F-44F2-9A3B-E372307E8C2B}" presName="compChildNode" presStyleCnt="0"/>
      <dgm:spPr/>
    </dgm:pt>
    <dgm:pt modelId="{C2CC3121-8CE7-459B-9F84-0D8EE73F32F7}" type="pres">
      <dgm:prSet presAssocID="{93094D09-862F-44F2-9A3B-E372307E8C2B}" presName="theInnerList" presStyleCnt="0"/>
      <dgm:spPr/>
    </dgm:pt>
    <dgm:pt modelId="{AA86140C-B4BA-40D6-8754-4950DF111E2D}" type="pres">
      <dgm:prSet presAssocID="{2C7FC10C-03A5-45DC-9029-FFD6C4E360FA}" presName="childNode" presStyleLbl="node1" presStyleIdx="0" presStyleCnt="1" custScaleX="125000" custScaleY="114897" custLinFactNeighborX="-61" custLinFactNeighborY="-258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569BD2-6717-4ED6-8D24-0BB30EE7ADA5}" srcId="{93094D09-862F-44F2-9A3B-E372307E8C2B}" destId="{2C7FC10C-03A5-45DC-9029-FFD6C4E360FA}" srcOrd="0" destOrd="0" parTransId="{38F76A59-6A59-4A06-AF05-AAFF777FBF3B}" sibTransId="{6630718C-6EE8-4ADA-AD1A-BDA734200207}"/>
    <dgm:cxn modelId="{C9861F8C-2021-4759-A3D1-0398172D73E4}" type="presOf" srcId="{93094D09-862F-44F2-9A3B-E372307E8C2B}" destId="{E0000B65-E93E-41E8-AA4F-08AD9A279F1A}" srcOrd="1" destOrd="0" presId="urn:microsoft.com/office/officeart/2005/8/layout/lProcess2"/>
    <dgm:cxn modelId="{929EE5D3-89C1-489F-8479-D1CC2955881D}" type="presOf" srcId="{93094D09-862F-44F2-9A3B-E372307E8C2B}" destId="{16D2AC23-A3C2-405B-BF63-49614573E216}" srcOrd="0" destOrd="0" presId="urn:microsoft.com/office/officeart/2005/8/layout/lProcess2"/>
    <dgm:cxn modelId="{E8098A32-F6AF-4CFA-A940-A0C2807AF4C0}" type="presOf" srcId="{2C7FC10C-03A5-45DC-9029-FFD6C4E360FA}" destId="{AA86140C-B4BA-40D6-8754-4950DF111E2D}" srcOrd="0" destOrd="0" presId="urn:microsoft.com/office/officeart/2005/8/layout/lProcess2"/>
    <dgm:cxn modelId="{D29921E1-9DBC-4E71-B45E-E4C9C5C8C125}" srcId="{511586E6-6350-4DD6-9C17-A403FA7896A7}" destId="{93094D09-862F-44F2-9A3B-E372307E8C2B}" srcOrd="0" destOrd="0" parTransId="{EC79EF82-5C6C-4065-8A7B-6021609B0A79}" sibTransId="{35912D51-81D9-4414-B5EB-958C675E6B99}"/>
    <dgm:cxn modelId="{F73560F3-390A-48EA-8D10-2CBBCADD6B63}" type="presOf" srcId="{511586E6-6350-4DD6-9C17-A403FA7896A7}" destId="{1BA9AD78-F549-4FAE-8DC0-DA7B29CBEC51}" srcOrd="0" destOrd="0" presId="urn:microsoft.com/office/officeart/2005/8/layout/lProcess2"/>
    <dgm:cxn modelId="{54E6C91A-9C6B-430F-A3F2-6BD22A38316D}" type="presParOf" srcId="{1BA9AD78-F549-4FAE-8DC0-DA7B29CBEC51}" destId="{4BFDE6CA-77C7-4CB8-8FB3-F73A89229820}" srcOrd="0" destOrd="0" presId="urn:microsoft.com/office/officeart/2005/8/layout/lProcess2"/>
    <dgm:cxn modelId="{1CB7BB1D-1057-4239-9180-9BE1D8D94181}" type="presParOf" srcId="{4BFDE6CA-77C7-4CB8-8FB3-F73A89229820}" destId="{16D2AC23-A3C2-405B-BF63-49614573E216}" srcOrd="0" destOrd="0" presId="urn:microsoft.com/office/officeart/2005/8/layout/lProcess2"/>
    <dgm:cxn modelId="{67BF7BA5-4DC7-4ECE-B771-5106AA9B08BA}" type="presParOf" srcId="{4BFDE6CA-77C7-4CB8-8FB3-F73A89229820}" destId="{E0000B65-E93E-41E8-AA4F-08AD9A279F1A}" srcOrd="1" destOrd="0" presId="urn:microsoft.com/office/officeart/2005/8/layout/lProcess2"/>
    <dgm:cxn modelId="{A521F1E9-66C9-4ED3-9E78-F5824F54583C}" type="presParOf" srcId="{4BFDE6CA-77C7-4CB8-8FB3-F73A89229820}" destId="{E12590C7-BEED-44CD-BB9D-8C2B9F35536B}" srcOrd="2" destOrd="0" presId="urn:microsoft.com/office/officeart/2005/8/layout/lProcess2"/>
    <dgm:cxn modelId="{C02D1845-21C9-4E9D-B94B-DB008062954E}" type="presParOf" srcId="{E12590C7-BEED-44CD-BB9D-8C2B9F35536B}" destId="{C2CC3121-8CE7-459B-9F84-0D8EE73F32F7}" srcOrd="0" destOrd="0" presId="urn:microsoft.com/office/officeart/2005/8/layout/lProcess2"/>
    <dgm:cxn modelId="{57934159-94B1-431C-92AB-8223C603AF9A}" type="presParOf" srcId="{C2CC3121-8CE7-459B-9F84-0D8EE73F32F7}" destId="{AA86140C-B4BA-40D6-8754-4950DF111E2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11586E6-6350-4DD6-9C17-A403FA7896A7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094D09-862F-44F2-9A3B-E372307E8C2B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gm:t>
    </dgm:pt>
    <dgm:pt modelId="{35912D51-81D9-4414-B5EB-958C675E6B99}" type="sibTrans" cxnId="{D29921E1-9DBC-4E71-B45E-E4C9C5C8C125}">
      <dgm:prSet/>
      <dgm:spPr/>
      <dgm:t>
        <a:bodyPr/>
        <a:lstStyle/>
        <a:p>
          <a:endParaRPr lang="ru-RU"/>
        </a:p>
      </dgm:t>
    </dgm:pt>
    <dgm:pt modelId="{EC79EF82-5C6C-4065-8A7B-6021609B0A79}" type="parTrans" cxnId="{D29921E1-9DBC-4E71-B45E-E4C9C5C8C125}">
      <dgm:prSet/>
      <dgm:spPr/>
      <dgm:t>
        <a:bodyPr/>
        <a:lstStyle/>
        <a:p>
          <a:endParaRPr lang="ru-RU"/>
        </a:p>
      </dgm:t>
    </dgm:pt>
    <dgm:pt modelId="{2C7FC10C-03A5-45DC-9029-FFD6C4E360FA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3200" b="1" dirty="0" smtClean="0">
              <a:solidFill>
                <a:schemeClr val="bg1"/>
              </a:solidFill>
              <a:latin typeface="Times New Roman"/>
            </a:rPr>
            <a:t>2. </a:t>
          </a:r>
          <a:r>
            <a:rPr lang="ru-RU" sz="3200" b="1" dirty="0" smtClean="0">
              <a:solidFill>
                <a:schemeClr val="bg1"/>
              </a:solidFill>
              <a:latin typeface="Times New Roman"/>
              <a:ea typeface="Times New Roman"/>
            </a:rPr>
            <a:t>Проводится ли педагогическая диагностика (мониторинг) при реализации программы?</a:t>
          </a:r>
        </a:p>
        <a:p>
          <a:r>
            <a:rPr lang="ru-RU" sz="3200" b="1" dirty="0" smtClean="0">
              <a:solidFill>
                <a:schemeClr val="bg1"/>
              </a:solidFill>
              <a:latin typeface="Times New Roman"/>
              <a:ea typeface="Times New Roman"/>
            </a:rPr>
            <a:t>Если да, то кем и с какой целью проводится?</a:t>
          </a:r>
          <a:r>
            <a:rPr lang="ru-RU" sz="3200" b="1" dirty="0" smtClean="0">
              <a:solidFill>
                <a:schemeClr val="bg1"/>
              </a:solidFill>
              <a:latin typeface="Times New Roman"/>
            </a:rPr>
            <a:t> </a:t>
          </a:r>
          <a:endParaRPr lang="ru-RU" sz="3400" b="1" dirty="0" smtClean="0">
            <a:solidFill>
              <a:schemeClr val="bg1"/>
            </a:solidFill>
            <a:latin typeface="Times New Roman"/>
          </a:endParaRPr>
        </a:p>
      </dgm:t>
    </dgm:pt>
    <dgm:pt modelId="{38F76A59-6A59-4A06-AF05-AAFF777FBF3B}" type="parTrans" cxnId="{CD569BD2-6717-4ED6-8D24-0BB30EE7ADA5}">
      <dgm:prSet/>
      <dgm:spPr/>
      <dgm:t>
        <a:bodyPr/>
        <a:lstStyle/>
        <a:p>
          <a:endParaRPr lang="ru-RU"/>
        </a:p>
      </dgm:t>
    </dgm:pt>
    <dgm:pt modelId="{6630718C-6EE8-4ADA-AD1A-BDA734200207}" type="sibTrans" cxnId="{CD569BD2-6717-4ED6-8D24-0BB30EE7ADA5}">
      <dgm:prSet/>
      <dgm:spPr/>
      <dgm:t>
        <a:bodyPr/>
        <a:lstStyle/>
        <a:p>
          <a:endParaRPr lang="ru-RU"/>
        </a:p>
      </dgm:t>
    </dgm:pt>
    <dgm:pt modelId="{1BA9AD78-F549-4FAE-8DC0-DA7B29CBEC51}" type="pres">
      <dgm:prSet presAssocID="{511586E6-6350-4DD6-9C17-A403FA7896A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FDE6CA-77C7-4CB8-8FB3-F73A89229820}" type="pres">
      <dgm:prSet presAssocID="{93094D09-862F-44F2-9A3B-E372307E8C2B}" presName="compNode" presStyleCnt="0"/>
      <dgm:spPr/>
    </dgm:pt>
    <dgm:pt modelId="{16D2AC23-A3C2-405B-BF63-49614573E216}" type="pres">
      <dgm:prSet presAssocID="{93094D09-862F-44F2-9A3B-E372307E8C2B}" presName="aNode" presStyleLbl="bgShp" presStyleIdx="0" presStyleCnt="1" custLinFactNeighborX="262" custLinFactNeighborY="-978"/>
      <dgm:spPr/>
      <dgm:t>
        <a:bodyPr/>
        <a:lstStyle/>
        <a:p>
          <a:endParaRPr lang="ru-RU"/>
        </a:p>
      </dgm:t>
    </dgm:pt>
    <dgm:pt modelId="{E0000B65-E93E-41E8-AA4F-08AD9A279F1A}" type="pres">
      <dgm:prSet presAssocID="{93094D09-862F-44F2-9A3B-E372307E8C2B}" presName="textNode" presStyleLbl="bgShp" presStyleIdx="0" presStyleCnt="1"/>
      <dgm:spPr/>
      <dgm:t>
        <a:bodyPr/>
        <a:lstStyle/>
        <a:p>
          <a:endParaRPr lang="ru-RU"/>
        </a:p>
      </dgm:t>
    </dgm:pt>
    <dgm:pt modelId="{E12590C7-BEED-44CD-BB9D-8C2B9F35536B}" type="pres">
      <dgm:prSet presAssocID="{93094D09-862F-44F2-9A3B-E372307E8C2B}" presName="compChildNode" presStyleCnt="0"/>
      <dgm:spPr/>
    </dgm:pt>
    <dgm:pt modelId="{C2CC3121-8CE7-459B-9F84-0D8EE73F32F7}" type="pres">
      <dgm:prSet presAssocID="{93094D09-862F-44F2-9A3B-E372307E8C2B}" presName="theInnerList" presStyleCnt="0"/>
      <dgm:spPr/>
    </dgm:pt>
    <dgm:pt modelId="{AA86140C-B4BA-40D6-8754-4950DF111E2D}" type="pres">
      <dgm:prSet presAssocID="{2C7FC10C-03A5-45DC-9029-FFD6C4E360FA}" presName="childNode" presStyleLbl="node1" presStyleIdx="0" presStyleCnt="1" custScaleX="125000" custScaleY="114897" custLinFactNeighborX="314" custLinFactNeighborY="-176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569BD2-6717-4ED6-8D24-0BB30EE7ADA5}" srcId="{93094D09-862F-44F2-9A3B-E372307E8C2B}" destId="{2C7FC10C-03A5-45DC-9029-FFD6C4E360FA}" srcOrd="0" destOrd="0" parTransId="{38F76A59-6A59-4A06-AF05-AAFF777FBF3B}" sibTransId="{6630718C-6EE8-4ADA-AD1A-BDA734200207}"/>
    <dgm:cxn modelId="{CFFEDFCD-04A0-4567-84B2-B2D9937C3AF5}" type="presOf" srcId="{511586E6-6350-4DD6-9C17-A403FA7896A7}" destId="{1BA9AD78-F549-4FAE-8DC0-DA7B29CBEC51}" srcOrd="0" destOrd="0" presId="urn:microsoft.com/office/officeart/2005/8/layout/lProcess2"/>
    <dgm:cxn modelId="{39849021-C05E-4FBD-A615-4B1825DE0CB7}" type="presOf" srcId="{93094D09-862F-44F2-9A3B-E372307E8C2B}" destId="{16D2AC23-A3C2-405B-BF63-49614573E216}" srcOrd="0" destOrd="0" presId="urn:microsoft.com/office/officeart/2005/8/layout/lProcess2"/>
    <dgm:cxn modelId="{5F559D55-A00D-42E1-9E8A-FC9723B6FB56}" type="presOf" srcId="{93094D09-862F-44F2-9A3B-E372307E8C2B}" destId="{E0000B65-E93E-41E8-AA4F-08AD9A279F1A}" srcOrd="1" destOrd="0" presId="urn:microsoft.com/office/officeart/2005/8/layout/lProcess2"/>
    <dgm:cxn modelId="{D29921E1-9DBC-4E71-B45E-E4C9C5C8C125}" srcId="{511586E6-6350-4DD6-9C17-A403FA7896A7}" destId="{93094D09-862F-44F2-9A3B-E372307E8C2B}" srcOrd="0" destOrd="0" parTransId="{EC79EF82-5C6C-4065-8A7B-6021609B0A79}" sibTransId="{35912D51-81D9-4414-B5EB-958C675E6B99}"/>
    <dgm:cxn modelId="{6AF67BC7-C113-41BB-B1C3-094D6C7BFAE5}" type="presOf" srcId="{2C7FC10C-03A5-45DC-9029-FFD6C4E360FA}" destId="{AA86140C-B4BA-40D6-8754-4950DF111E2D}" srcOrd="0" destOrd="0" presId="urn:microsoft.com/office/officeart/2005/8/layout/lProcess2"/>
    <dgm:cxn modelId="{8B5BD7FB-26FD-4C5C-A479-D6FC37E52253}" type="presParOf" srcId="{1BA9AD78-F549-4FAE-8DC0-DA7B29CBEC51}" destId="{4BFDE6CA-77C7-4CB8-8FB3-F73A89229820}" srcOrd="0" destOrd="0" presId="urn:microsoft.com/office/officeart/2005/8/layout/lProcess2"/>
    <dgm:cxn modelId="{E647B884-1564-4938-905F-C92B18F9EBCB}" type="presParOf" srcId="{4BFDE6CA-77C7-4CB8-8FB3-F73A89229820}" destId="{16D2AC23-A3C2-405B-BF63-49614573E216}" srcOrd="0" destOrd="0" presId="urn:microsoft.com/office/officeart/2005/8/layout/lProcess2"/>
    <dgm:cxn modelId="{642D471D-9AC9-4071-A3EF-BD4570584FD6}" type="presParOf" srcId="{4BFDE6CA-77C7-4CB8-8FB3-F73A89229820}" destId="{E0000B65-E93E-41E8-AA4F-08AD9A279F1A}" srcOrd="1" destOrd="0" presId="urn:microsoft.com/office/officeart/2005/8/layout/lProcess2"/>
    <dgm:cxn modelId="{C6245B4D-9524-4416-BB81-B1B1FB23313D}" type="presParOf" srcId="{4BFDE6CA-77C7-4CB8-8FB3-F73A89229820}" destId="{E12590C7-BEED-44CD-BB9D-8C2B9F35536B}" srcOrd="2" destOrd="0" presId="urn:microsoft.com/office/officeart/2005/8/layout/lProcess2"/>
    <dgm:cxn modelId="{B6F00498-5135-45D4-B7F5-1A6DD758DCF2}" type="presParOf" srcId="{E12590C7-BEED-44CD-BB9D-8C2B9F35536B}" destId="{C2CC3121-8CE7-459B-9F84-0D8EE73F32F7}" srcOrd="0" destOrd="0" presId="urn:microsoft.com/office/officeart/2005/8/layout/lProcess2"/>
    <dgm:cxn modelId="{8F24C9C2-24F1-418C-8679-FC9CC09951E5}" type="presParOf" srcId="{C2CC3121-8CE7-459B-9F84-0D8EE73F32F7}" destId="{AA86140C-B4BA-40D6-8754-4950DF111E2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11586E6-6350-4DD6-9C17-A403FA7896A7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094D09-862F-44F2-9A3B-E372307E8C2B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ru-RU" sz="3200" b="1" dirty="0" smtClean="0">
              <a:ln>
                <a:solidFill>
                  <a:schemeClr val="accent4">
                    <a:lumMod val="75000"/>
                  </a:schemeClr>
                </a:solidFill>
              </a:ln>
              <a:solidFill>
                <a:schemeClr val="accent4">
                  <a:lumMod val="75000"/>
                </a:schemeClr>
              </a:solidFill>
            </a:rPr>
            <a:t>« Кот в мешке </a:t>
          </a:r>
          <a:r>
            <a:rPr lang="ru-RU" sz="3600" b="1" dirty="0" smtClean="0">
              <a:ln>
                <a:solidFill>
                  <a:schemeClr val="accent4">
                    <a:lumMod val="75000"/>
                  </a:schemeClr>
                </a:solidFill>
              </a:ln>
              <a:solidFill>
                <a:schemeClr val="accent4">
                  <a:lumMod val="75000"/>
                </a:schemeClr>
              </a:solidFill>
            </a:rPr>
            <a:t>»</a:t>
          </a:r>
          <a:r>
            <a:rPr lang="ru-RU" sz="5500" b="1" dirty="0" smtClean="0">
              <a:ln>
                <a:solidFill>
                  <a:schemeClr val="accent4">
                    <a:lumMod val="75000"/>
                  </a:schemeClr>
                </a:solidFill>
              </a:ln>
              <a:solidFill>
                <a:schemeClr val="accent4">
                  <a:lumMod val="75000"/>
                </a:schemeClr>
              </a:solidFill>
            </a:rPr>
            <a:t> </a:t>
          </a:r>
          <a:endParaRPr lang="ru-RU" sz="5500" b="1" dirty="0">
            <a:ln>
              <a:solidFill>
                <a:schemeClr val="accent4">
                  <a:lumMod val="75000"/>
                </a:schemeClr>
              </a:solidFill>
            </a:ln>
            <a:solidFill>
              <a:schemeClr val="accent4">
                <a:lumMod val="75000"/>
              </a:schemeClr>
            </a:solidFill>
          </a:endParaRPr>
        </a:p>
      </dgm:t>
    </dgm:pt>
    <dgm:pt modelId="{35912D51-81D9-4414-B5EB-958C675E6B99}" type="sibTrans" cxnId="{D29921E1-9DBC-4E71-B45E-E4C9C5C8C125}">
      <dgm:prSet/>
      <dgm:spPr/>
      <dgm:t>
        <a:bodyPr/>
        <a:lstStyle/>
        <a:p>
          <a:endParaRPr lang="ru-RU"/>
        </a:p>
      </dgm:t>
    </dgm:pt>
    <dgm:pt modelId="{EC79EF82-5C6C-4065-8A7B-6021609B0A79}" type="parTrans" cxnId="{D29921E1-9DBC-4E71-B45E-E4C9C5C8C125}">
      <dgm:prSet/>
      <dgm:spPr/>
      <dgm:t>
        <a:bodyPr/>
        <a:lstStyle/>
        <a:p>
          <a:endParaRPr lang="ru-RU"/>
        </a:p>
      </dgm:t>
    </dgm:pt>
    <dgm:pt modelId="{2C7FC10C-03A5-45DC-9029-FFD6C4E360FA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3200" b="1" dirty="0" smtClean="0">
              <a:solidFill>
                <a:schemeClr val="bg1"/>
              </a:solidFill>
              <a:latin typeface="Times New Roman"/>
            </a:rPr>
            <a:t>3.В каком случае рекомендуется сокращать продолжительность прогулки?</a:t>
          </a:r>
          <a:endParaRPr lang="ru-RU" sz="3400" b="1" dirty="0" smtClean="0">
            <a:solidFill>
              <a:schemeClr val="bg1"/>
            </a:solidFill>
            <a:latin typeface="Times New Roman"/>
          </a:endParaRPr>
        </a:p>
      </dgm:t>
    </dgm:pt>
    <dgm:pt modelId="{38F76A59-6A59-4A06-AF05-AAFF777FBF3B}" type="parTrans" cxnId="{CD569BD2-6717-4ED6-8D24-0BB30EE7ADA5}">
      <dgm:prSet/>
      <dgm:spPr/>
      <dgm:t>
        <a:bodyPr/>
        <a:lstStyle/>
        <a:p>
          <a:endParaRPr lang="ru-RU"/>
        </a:p>
      </dgm:t>
    </dgm:pt>
    <dgm:pt modelId="{6630718C-6EE8-4ADA-AD1A-BDA734200207}" type="sibTrans" cxnId="{CD569BD2-6717-4ED6-8D24-0BB30EE7ADA5}">
      <dgm:prSet/>
      <dgm:spPr/>
      <dgm:t>
        <a:bodyPr/>
        <a:lstStyle/>
        <a:p>
          <a:endParaRPr lang="ru-RU"/>
        </a:p>
      </dgm:t>
    </dgm:pt>
    <dgm:pt modelId="{1BA9AD78-F549-4FAE-8DC0-DA7B29CBEC51}" type="pres">
      <dgm:prSet presAssocID="{511586E6-6350-4DD6-9C17-A403FA7896A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FDE6CA-77C7-4CB8-8FB3-F73A89229820}" type="pres">
      <dgm:prSet presAssocID="{93094D09-862F-44F2-9A3B-E372307E8C2B}" presName="compNode" presStyleCnt="0"/>
      <dgm:spPr/>
    </dgm:pt>
    <dgm:pt modelId="{16D2AC23-A3C2-405B-BF63-49614573E216}" type="pres">
      <dgm:prSet presAssocID="{93094D09-862F-44F2-9A3B-E372307E8C2B}" presName="aNode" presStyleLbl="bgShp" presStyleIdx="0" presStyleCnt="1" custLinFactNeighborY="-5660"/>
      <dgm:spPr/>
      <dgm:t>
        <a:bodyPr/>
        <a:lstStyle/>
        <a:p>
          <a:endParaRPr lang="ru-RU"/>
        </a:p>
      </dgm:t>
    </dgm:pt>
    <dgm:pt modelId="{E0000B65-E93E-41E8-AA4F-08AD9A279F1A}" type="pres">
      <dgm:prSet presAssocID="{93094D09-862F-44F2-9A3B-E372307E8C2B}" presName="textNode" presStyleLbl="bgShp" presStyleIdx="0" presStyleCnt="1"/>
      <dgm:spPr/>
      <dgm:t>
        <a:bodyPr/>
        <a:lstStyle/>
        <a:p>
          <a:endParaRPr lang="ru-RU"/>
        </a:p>
      </dgm:t>
    </dgm:pt>
    <dgm:pt modelId="{E12590C7-BEED-44CD-BB9D-8C2B9F35536B}" type="pres">
      <dgm:prSet presAssocID="{93094D09-862F-44F2-9A3B-E372307E8C2B}" presName="compChildNode" presStyleCnt="0"/>
      <dgm:spPr/>
    </dgm:pt>
    <dgm:pt modelId="{C2CC3121-8CE7-459B-9F84-0D8EE73F32F7}" type="pres">
      <dgm:prSet presAssocID="{93094D09-862F-44F2-9A3B-E372307E8C2B}" presName="theInnerList" presStyleCnt="0"/>
      <dgm:spPr/>
    </dgm:pt>
    <dgm:pt modelId="{AA86140C-B4BA-40D6-8754-4950DF111E2D}" type="pres">
      <dgm:prSet presAssocID="{2C7FC10C-03A5-45DC-9029-FFD6C4E360FA}" presName="childNode" presStyleLbl="node1" presStyleIdx="0" presStyleCnt="1" custScaleX="125000" custScaleY="90252" custLinFactNeighborY="6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569BD2-6717-4ED6-8D24-0BB30EE7ADA5}" srcId="{93094D09-862F-44F2-9A3B-E372307E8C2B}" destId="{2C7FC10C-03A5-45DC-9029-FFD6C4E360FA}" srcOrd="0" destOrd="0" parTransId="{38F76A59-6A59-4A06-AF05-AAFF777FBF3B}" sibTransId="{6630718C-6EE8-4ADA-AD1A-BDA734200207}"/>
    <dgm:cxn modelId="{887A263A-7A1A-42ED-89C9-9132AA9F25AF}" type="presOf" srcId="{511586E6-6350-4DD6-9C17-A403FA7896A7}" destId="{1BA9AD78-F549-4FAE-8DC0-DA7B29CBEC51}" srcOrd="0" destOrd="0" presId="urn:microsoft.com/office/officeart/2005/8/layout/lProcess2"/>
    <dgm:cxn modelId="{2F82DFA0-7EA9-45AF-A38B-F8BA99231647}" type="presOf" srcId="{2C7FC10C-03A5-45DC-9029-FFD6C4E360FA}" destId="{AA86140C-B4BA-40D6-8754-4950DF111E2D}" srcOrd="0" destOrd="0" presId="urn:microsoft.com/office/officeart/2005/8/layout/lProcess2"/>
    <dgm:cxn modelId="{D29921E1-9DBC-4E71-B45E-E4C9C5C8C125}" srcId="{511586E6-6350-4DD6-9C17-A403FA7896A7}" destId="{93094D09-862F-44F2-9A3B-E372307E8C2B}" srcOrd="0" destOrd="0" parTransId="{EC79EF82-5C6C-4065-8A7B-6021609B0A79}" sibTransId="{35912D51-81D9-4414-B5EB-958C675E6B99}"/>
    <dgm:cxn modelId="{0A4C4DC4-BA26-4A87-A288-580C7BE168D5}" type="presOf" srcId="{93094D09-862F-44F2-9A3B-E372307E8C2B}" destId="{E0000B65-E93E-41E8-AA4F-08AD9A279F1A}" srcOrd="1" destOrd="0" presId="urn:microsoft.com/office/officeart/2005/8/layout/lProcess2"/>
    <dgm:cxn modelId="{8381B8EB-DAB9-4FCD-9249-492696173B29}" type="presOf" srcId="{93094D09-862F-44F2-9A3B-E372307E8C2B}" destId="{16D2AC23-A3C2-405B-BF63-49614573E216}" srcOrd="0" destOrd="0" presId="urn:microsoft.com/office/officeart/2005/8/layout/lProcess2"/>
    <dgm:cxn modelId="{79CA1A0F-3D92-461A-8D9F-382620910A3F}" type="presParOf" srcId="{1BA9AD78-F549-4FAE-8DC0-DA7B29CBEC51}" destId="{4BFDE6CA-77C7-4CB8-8FB3-F73A89229820}" srcOrd="0" destOrd="0" presId="urn:microsoft.com/office/officeart/2005/8/layout/lProcess2"/>
    <dgm:cxn modelId="{22CBFE6E-D9AD-446E-B216-83BF1760E73F}" type="presParOf" srcId="{4BFDE6CA-77C7-4CB8-8FB3-F73A89229820}" destId="{16D2AC23-A3C2-405B-BF63-49614573E216}" srcOrd="0" destOrd="0" presId="urn:microsoft.com/office/officeart/2005/8/layout/lProcess2"/>
    <dgm:cxn modelId="{70ADB068-7F33-4671-99D2-A6D8BF9FC5D1}" type="presParOf" srcId="{4BFDE6CA-77C7-4CB8-8FB3-F73A89229820}" destId="{E0000B65-E93E-41E8-AA4F-08AD9A279F1A}" srcOrd="1" destOrd="0" presId="urn:microsoft.com/office/officeart/2005/8/layout/lProcess2"/>
    <dgm:cxn modelId="{F9D45A1D-B4DA-4A70-A555-EFC0FC4C19AC}" type="presParOf" srcId="{4BFDE6CA-77C7-4CB8-8FB3-F73A89229820}" destId="{E12590C7-BEED-44CD-BB9D-8C2B9F35536B}" srcOrd="2" destOrd="0" presId="urn:microsoft.com/office/officeart/2005/8/layout/lProcess2"/>
    <dgm:cxn modelId="{B7E4D547-9585-4791-B099-4B1FB2432051}" type="presParOf" srcId="{E12590C7-BEED-44CD-BB9D-8C2B9F35536B}" destId="{C2CC3121-8CE7-459B-9F84-0D8EE73F32F7}" srcOrd="0" destOrd="0" presId="urn:microsoft.com/office/officeart/2005/8/layout/lProcess2"/>
    <dgm:cxn modelId="{FB6733FA-7844-41E6-A1DF-99676C3E1FEC}" type="presParOf" srcId="{C2CC3121-8CE7-459B-9F84-0D8EE73F32F7}" destId="{AA86140C-B4BA-40D6-8754-4950DF111E2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1586E6-6350-4DD6-9C17-A403FA7896A7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094D09-862F-44F2-9A3B-E372307E8C2B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35912D51-81D9-4414-B5EB-958C675E6B99}" type="sibTrans" cxnId="{D29921E1-9DBC-4E71-B45E-E4C9C5C8C125}">
      <dgm:prSet/>
      <dgm:spPr/>
      <dgm:t>
        <a:bodyPr/>
        <a:lstStyle/>
        <a:p>
          <a:endParaRPr lang="ru-RU"/>
        </a:p>
      </dgm:t>
    </dgm:pt>
    <dgm:pt modelId="{EC79EF82-5C6C-4065-8A7B-6021609B0A79}" type="parTrans" cxnId="{D29921E1-9DBC-4E71-B45E-E4C9C5C8C125}">
      <dgm:prSet/>
      <dgm:spPr/>
      <dgm:t>
        <a:bodyPr/>
        <a:lstStyle/>
        <a:p>
          <a:endParaRPr lang="ru-RU"/>
        </a:p>
      </dgm:t>
    </dgm:pt>
    <dgm:pt modelId="{2C7FC10C-03A5-45DC-9029-FFD6C4E360FA}">
      <dgm:prSet phldrT="[Текст]"/>
      <dgm:spPr/>
      <dgm:t>
        <a:bodyPr/>
        <a:lstStyle/>
        <a:p>
          <a:r>
            <a:rPr lang="ru-RU" b="1" dirty="0" smtClean="0">
              <a:latin typeface="Times New Roman"/>
              <a:ea typeface="Times New Roman"/>
            </a:rPr>
            <a:t>1. Этот документ регулирует права и обязанности администрации ДОУ и семьи воспитанников?</a:t>
          </a:r>
          <a:endParaRPr lang="ru-RU" b="1" dirty="0"/>
        </a:p>
      </dgm:t>
    </dgm:pt>
    <dgm:pt modelId="{38F76A59-6A59-4A06-AF05-AAFF777FBF3B}" type="parTrans" cxnId="{CD569BD2-6717-4ED6-8D24-0BB30EE7ADA5}">
      <dgm:prSet/>
      <dgm:spPr/>
      <dgm:t>
        <a:bodyPr/>
        <a:lstStyle/>
        <a:p>
          <a:endParaRPr lang="ru-RU"/>
        </a:p>
      </dgm:t>
    </dgm:pt>
    <dgm:pt modelId="{6630718C-6EE8-4ADA-AD1A-BDA734200207}" type="sibTrans" cxnId="{CD569BD2-6717-4ED6-8D24-0BB30EE7ADA5}">
      <dgm:prSet/>
      <dgm:spPr/>
      <dgm:t>
        <a:bodyPr/>
        <a:lstStyle/>
        <a:p>
          <a:endParaRPr lang="ru-RU"/>
        </a:p>
      </dgm:t>
    </dgm:pt>
    <dgm:pt modelId="{1BA9AD78-F549-4FAE-8DC0-DA7B29CBEC51}" type="pres">
      <dgm:prSet presAssocID="{511586E6-6350-4DD6-9C17-A403FA7896A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FDE6CA-77C7-4CB8-8FB3-F73A89229820}" type="pres">
      <dgm:prSet presAssocID="{93094D09-862F-44F2-9A3B-E372307E8C2B}" presName="compNode" presStyleCnt="0"/>
      <dgm:spPr/>
    </dgm:pt>
    <dgm:pt modelId="{16D2AC23-A3C2-405B-BF63-49614573E216}" type="pres">
      <dgm:prSet presAssocID="{93094D09-862F-44F2-9A3B-E372307E8C2B}" presName="aNode" presStyleLbl="bgShp" presStyleIdx="0" presStyleCnt="1" custLinFactNeighborY="-4688"/>
      <dgm:spPr/>
      <dgm:t>
        <a:bodyPr/>
        <a:lstStyle/>
        <a:p>
          <a:endParaRPr lang="ru-RU"/>
        </a:p>
      </dgm:t>
    </dgm:pt>
    <dgm:pt modelId="{E0000B65-E93E-41E8-AA4F-08AD9A279F1A}" type="pres">
      <dgm:prSet presAssocID="{93094D09-862F-44F2-9A3B-E372307E8C2B}" presName="textNode" presStyleLbl="bgShp" presStyleIdx="0" presStyleCnt="1"/>
      <dgm:spPr/>
      <dgm:t>
        <a:bodyPr/>
        <a:lstStyle/>
        <a:p>
          <a:endParaRPr lang="ru-RU"/>
        </a:p>
      </dgm:t>
    </dgm:pt>
    <dgm:pt modelId="{E12590C7-BEED-44CD-BB9D-8C2B9F35536B}" type="pres">
      <dgm:prSet presAssocID="{93094D09-862F-44F2-9A3B-E372307E8C2B}" presName="compChildNode" presStyleCnt="0"/>
      <dgm:spPr/>
    </dgm:pt>
    <dgm:pt modelId="{C2CC3121-8CE7-459B-9F84-0D8EE73F32F7}" type="pres">
      <dgm:prSet presAssocID="{93094D09-862F-44F2-9A3B-E372307E8C2B}" presName="theInnerList" presStyleCnt="0"/>
      <dgm:spPr/>
    </dgm:pt>
    <dgm:pt modelId="{AA86140C-B4BA-40D6-8754-4950DF111E2D}" type="pres">
      <dgm:prSet presAssocID="{2C7FC10C-03A5-45DC-9029-FFD6C4E360FA}" presName="childNode" presStyleLbl="node1" presStyleIdx="0" presStyleCnt="1" custScaleX="125000" custScaleY="114897" custLinFactNeighborX="-516" custLinFactNeighborY="-14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569BD2-6717-4ED6-8D24-0BB30EE7ADA5}" srcId="{93094D09-862F-44F2-9A3B-E372307E8C2B}" destId="{2C7FC10C-03A5-45DC-9029-FFD6C4E360FA}" srcOrd="0" destOrd="0" parTransId="{38F76A59-6A59-4A06-AF05-AAFF777FBF3B}" sibTransId="{6630718C-6EE8-4ADA-AD1A-BDA734200207}"/>
    <dgm:cxn modelId="{4D247112-D8A2-4911-9F06-113F597A8DEF}" type="presOf" srcId="{511586E6-6350-4DD6-9C17-A403FA7896A7}" destId="{1BA9AD78-F549-4FAE-8DC0-DA7B29CBEC51}" srcOrd="0" destOrd="0" presId="urn:microsoft.com/office/officeart/2005/8/layout/lProcess2"/>
    <dgm:cxn modelId="{74B6D5B5-AF50-4F92-B86B-75E44AE4E8D8}" type="presOf" srcId="{93094D09-862F-44F2-9A3B-E372307E8C2B}" destId="{E0000B65-E93E-41E8-AA4F-08AD9A279F1A}" srcOrd="1" destOrd="0" presId="urn:microsoft.com/office/officeart/2005/8/layout/lProcess2"/>
    <dgm:cxn modelId="{4CF5B1F9-A9BD-498C-88B2-859F26D3FBDE}" type="presOf" srcId="{93094D09-862F-44F2-9A3B-E372307E8C2B}" destId="{16D2AC23-A3C2-405B-BF63-49614573E216}" srcOrd="0" destOrd="0" presId="urn:microsoft.com/office/officeart/2005/8/layout/lProcess2"/>
    <dgm:cxn modelId="{D29921E1-9DBC-4E71-B45E-E4C9C5C8C125}" srcId="{511586E6-6350-4DD6-9C17-A403FA7896A7}" destId="{93094D09-862F-44F2-9A3B-E372307E8C2B}" srcOrd="0" destOrd="0" parTransId="{EC79EF82-5C6C-4065-8A7B-6021609B0A79}" sibTransId="{35912D51-81D9-4414-B5EB-958C675E6B99}"/>
    <dgm:cxn modelId="{E99A7821-938E-491D-97F5-0919E4C1D8F6}" type="presOf" srcId="{2C7FC10C-03A5-45DC-9029-FFD6C4E360FA}" destId="{AA86140C-B4BA-40D6-8754-4950DF111E2D}" srcOrd="0" destOrd="0" presId="urn:microsoft.com/office/officeart/2005/8/layout/lProcess2"/>
    <dgm:cxn modelId="{DEFA7F43-9873-4E84-BF91-02D6BEFC872C}" type="presParOf" srcId="{1BA9AD78-F549-4FAE-8DC0-DA7B29CBEC51}" destId="{4BFDE6CA-77C7-4CB8-8FB3-F73A89229820}" srcOrd="0" destOrd="0" presId="urn:microsoft.com/office/officeart/2005/8/layout/lProcess2"/>
    <dgm:cxn modelId="{B6329C27-EB1E-429A-9906-E5E8FAC72541}" type="presParOf" srcId="{4BFDE6CA-77C7-4CB8-8FB3-F73A89229820}" destId="{16D2AC23-A3C2-405B-BF63-49614573E216}" srcOrd="0" destOrd="0" presId="urn:microsoft.com/office/officeart/2005/8/layout/lProcess2"/>
    <dgm:cxn modelId="{069C63F7-273C-4868-BC92-79467C3C9D51}" type="presParOf" srcId="{4BFDE6CA-77C7-4CB8-8FB3-F73A89229820}" destId="{E0000B65-E93E-41E8-AA4F-08AD9A279F1A}" srcOrd="1" destOrd="0" presId="urn:microsoft.com/office/officeart/2005/8/layout/lProcess2"/>
    <dgm:cxn modelId="{988AB526-7F89-4221-90BA-FBEF139C53BE}" type="presParOf" srcId="{4BFDE6CA-77C7-4CB8-8FB3-F73A89229820}" destId="{E12590C7-BEED-44CD-BB9D-8C2B9F35536B}" srcOrd="2" destOrd="0" presId="urn:microsoft.com/office/officeart/2005/8/layout/lProcess2"/>
    <dgm:cxn modelId="{BC45BEC5-5D98-41EF-A96A-FE464C52DBBF}" type="presParOf" srcId="{E12590C7-BEED-44CD-BB9D-8C2B9F35536B}" destId="{C2CC3121-8CE7-459B-9F84-0D8EE73F32F7}" srcOrd="0" destOrd="0" presId="urn:microsoft.com/office/officeart/2005/8/layout/lProcess2"/>
    <dgm:cxn modelId="{E2C8A0EA-359E-4CF0-8B50-AE78A05E089C}" type="presParOf" srcId="{C2CC3121-8CE7-459B-9F84-0D8EE73F32F7}" destId="{AA86140C-B4BA-40D6-8754-4950DF111E2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1586E6-6350-4DD6-9C17-A403FA7896A7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094D09-862F-44F2-9A3B-E372307E8C2B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35912D51-81D9-4414-B5EB-958C675E6B99}" type="sibTrans" cxnId="{D29921E1-9DBC-4E71-B45E-E4C9C5C8C125}">
      <dgm:prSet/>
      <dgm:spPr/>
      <dgm:t>
        <a:bodyPr/>
        <a:lstStyle/>
        <a:p>
          <a:endParaRPr lang="ru-RU"/>
        </a:p>
      </dgm:t>
    </dgm:pt>
    <dgm:pt modelId="{EC79EF82-5C6C-4065-8A7B-6021609B0A79}" type="parTrans" cxnId="{D29921E1-9DBC-4E71-B45E-E4C9C5C8C125}">
      <dgm:prSet/>
      <dgm:spPr/>
      <dgm:t>
        <a:bodyPr/>
        <a:lstStyle/>
        <a:p>
          <a:endParaRPr lang="ru-RU"/>
        </a:p>
      </dgm:t>
    </dgm:pt>
    <dgm:pt modelId="{2C7FC10C-03A5-45DC-9029-FFD6C4E360FA}">
      <dgm:prSet phldrT="[Текст]"/>
      <dgm:spPr/>
      <dgm:t>
        <a:bodyPr/>
        <a:lstStyle/>
        <a:p>
          <a:r>
            <a:rPr lang="ru-RU" b="1" dirty="0" smtClean="0">
              <a:latin typeface="Times New Roman"/>
              <a:ea typeface="Times New Roman"/>
            </a:rPr>
            <a:t>2. Кем является семья  в системе образования?</a:t>
          </a:r>
          <a:endParaRPr lang="ru-RU" b="1" dirty="0"/>
        </a:p>
      </dgm:t>
    </dgm:pt>
    <dgm:pt modelId="{38F76A59-6A59-4A06-AF05-AAFF777FBF3B}" type="parTrans" cxnId="{CD569BD2-6717-4ED6-8D24-0BB30EE7ADA5}">
      <dgm:prSet/>
      <dgm:spPr/>
      <dgm:t>
        <a:bodyPr/>
        <a:lstStyle/>
        <a:p>
          <a:endParaRPr lang="ru-RU"/>
        </a:p>
      </dgm:t>
    </dgm:pt>
    <dgm:pt modelId="{6630718C-6EE8-4ADA-AD1A-BDA734200207}" type="sibTrans" cxnId="{CD569BD2-6717-4ED6-8D24-0BB30EE7ADA5}">
      <dgm:prSet/>
      <dgm:spPr/>
      <dgm:t>
        <a:bodyPr/>
        <a:lstStyle/>
        <a:p>
          <a:endParaRPr lang="ru-RU"/>
        </a:p>
      </dgm:t>
    </dgm:pt>
    <dgm:pt modelId="{1BA9AD78-F549-4FAE-8DC0-DA7B29CBEC51}" type="pres">
      <dgm:prSet presAssocID="{511586E6-6350-4DD6-9C17-A403FA7896A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FDE6CA-77C7-4CB8-8FB3-F73A89229820}" type="pres">
      <dgm:prSet presAssocID="{93094D09-862F-44F2-9A3B-E372307E8C2B}" presName="compNode" presStyleCnt="0"/>
      <dgm:spPr/>
    </dgm:pt>
    <dgm:pt modelId="{16D2AC23-A3C2-405B-BF63-49614573E216}" type="pres">
      <dgm:prSet presAssocID="{93094D09-862F-44F2-9A3B-E372307E8C2B}" presName="aNode" presStyleLbl="bgShp" presStyleIdx="0" presStyleCnt="1" custLinFactNeighborY="-4688"/>
      <dgm:spPr/>
      <dgm:t>
        <a:bodyPr/>
        <a:lstStyle/>
        <a:p>
          <a:endParaRPr lang="ru-RU"/>
        </a:p>
      </dgm:t>
    </dgm:pt>
    <dgm:pt modelId="{E0000B65-E93E-41E8-AA4F-08AD9A279F1A}" type="pres">
      <dgm:prSet presAssocID="{93094D09-862F-44F2-9A3B-E372307E8C2B}" presName="textNode" presStyleLbl="bgShp" presStyleIdx="0" presStyleCnt="1"/>
      <dgm:spPr/>
      <dgm:t>
        <a:bodyPr/>
        <a:lstStyle/>
        <a:p>
          <a:endParaRPr lang="ru-RU"/>
        </a:p>
      </dgm:t>
    </dgm:pt>
    <dgm:pt modelId="{E12590C7-BEED-44CD-BB9D-8C2B9F35536B}" type="pres">
      <dgm:prSet presAssocID="{93094D09-862F-44F2-9A3B-E372307E8C2B}" presName="compChildNode" presStyleCnt="0"/>
      <dgm:spPr/>
    </dgm:pt>
    <dgm:pt modelId="{C2CC3121-8CE7-459B-9F84-0D8EE73F32F7}" type="pres">
      <dgm:prSet presAssocID="{93094D09-862F-44F2-9A3B-E372307E8C2B}" presName="theInnerList" presStyleCnt="0"/>
      <dgm:spPr/>
    </dgm:pt>
    <dgm:pt modelId="{AA86140C-B4BA-40D6-8754-4950DF111E2D}" type="pres">
      <dgm:prSet presAssocID="{2C7FC10C-03A5-45DC-9029-FFD6C4E360FA}" presName="childNode" presStyleLbl="node1" presStyleIdx="0" presStyleCnt="1" custScaleX="125000" custScaleY="114897" custLinFactNeighborX="-516" custLinFactNeighborY="-14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569BD2-6717-4ED6-8D24-0BB30EE7ADA5}" srcId="{93094D09-862F-44F2-9A3B-E372307E8C2B}" destId="{2C7FC10C-03A5-45DC-9029-FFD6C4E360FA}" srcOrd="0" destOrd="0" parTransId="{38F76A59-6A59-4A06-AF05-AAFF777FBF3B}" sibTransId="{6630718C-6EE8-4ADA-AD1A-BDA734200207}"/>
    <dgm:cxn modelId="{CA2A3872-4281-475B-AECD-CE26E3E39541}" type="presOf" srcId="{93094D09-862F-44F2-9A3B-E372307E8C2B}" destId="{16D2AC23-A3C2-405B-BF63-49614573E216}" srcOrd="0" destOrd="0" presId="urn:microsoft.com/office/officeart/2005/8/layout/lProcess2"/>
    <dgm:cxn modelId="{D29921E1-9DBC-4E71-B45E-E4C9C5C8C125}" srcId="{511586E6-6350-4DD6-9C17-A403FA7896A7}" destId="{93094D09-862F-44F2-9A3B-E372307E8C2B}" srcOrd="0" destOrd="0" parTransId="{EC79EF82-5C6C-4065-8A7B-6021609B0A79}" sibTransId="{35912D51-81D9-4414-B5EB-958C675E6B99}"/>
    <dgm:cxn modelId="{3EAFCD66-0CA5-461A-8F7D-61F5221BAD5E}" type="presOf" srcId="{2C7FC10C-03A5-45DC-9029-FFD6C4E360FA}" destId="{AA86140C-B4BA-40D6-8754-4950DF111E2D}" srcOrd="0" destOrd="0" presId="urn:microsoft.com/office/officeart/2005/8/layout/lProcess2"/>
    <dgm:cxn modelId="{6499166D-09B4-4F3E-84AD-269E7EB2F841}" type="presOf" srcId="{511586E6-6350-4DD6-9C17-A403FA7896A7}" destId="{1BA9AD78-F549-4FAE-8DC0-DA7B29CBEC51}" srcOrd="0" destOrd="0" presId="urn:microsoft.com/office/officeart/2005/8/layout/lProcess2"/>
    <dgm:cxn modelId="{07E2747C-BB85-465E-B2DC-CC459FA82E4D}" type="presOf" srcId="{93094D09-862F-44F2-9A3B-E372307E8C2B}" destId="{E0000B65-E93E-41E8-AA4F-08AD9A279F1A}" srcOrd="1" destOrd="0" presId="urn:microsoft.com/office/officeart/2005/8/layout/lProcess2"/>
    <dgm:cxn modelId="{7654C7AC-C2FC-41A7-8615-900954722F98}" type="presParOf" srcId="{1BA9AD78-F549-4FAE-8DC0-DA7B29CBEC51}" destId="{4BFDE6CA-77C7-4CB8-8FB3-F73A89229820}" srcOrd="0" destOrd="0" presId="urn:microsoft.com/office/officeart/2005/8/layout/lProcess2"/>
    <dgm:cxn modelId="{098EA020-8C9D-4B92-B7BE-BB279EFDDFAA}" type="presParOf" srcId="{4BFDE6CA-77C7-4CB8-8FB3-F73A89229820}" destId="{16D2AC23-A3C2-405B-BF63-49614573E216}" srcOrd="0" destOrd="0" presId="urn:microsoft.com/office/officeart/2005/8/layout/lProcess2"/>
    <dgm:cxn modelId="{C0064A09-B0CE-4AE3-BCF4-981A7EBF48C9}" type="presParOf" srcId="{4BFDE6CA-77C7-4CB8-8FB3-F73A89229820}" destId="{E0000B65-E93E-41E8-AA4F-08AD9A279F1A}" srcOrd="1" destOrd="0" presId="urn:microsoft.com/office/officeart/2005/8/layout/lProcess2"/>
    <dgm:cxn modelId="{FDD16651-0215-4987-BE59-FD97FBDC43C1}" type="presParOf" srcId="{4BFDE6CA-77C7-4CB8-8FB3-F73A89229820}" destId="{E12590C7-BEED-44CD-BB9D-8C2B9F35536B}" srcOrd="2" destOrd="0" presId="urn:microsoft.com/office/officeart/2005/8/layout/lProcess2"/>
    <dgm:cxn modelId="{90D8D1E0-EE29-4659-BC68-DDA872F66B16}" type="presParOf" srcId="{E12590C7-BEED-44CD-BB9D-8C2B9F35536B}" destId="{C2CC3121-8CE7-459B-9F84-0D8EE73F32F7}" srcOrd="0" destOrd="0" presId="urn:microsoft.com/office/officeart/2005/8/layout/lProcess2"/>
    <dgm:cxn modelId="{47AD9EFC-7BBB-4DD8-9532-078778B7E96D}" type="presParOf" srcId="{C2CC3121-8CE7-459B-9F84-0D8EE73F32F7}" destId="{AA86140C-B4BA-40D6-8754-4950DF111E2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1586E6-6350-4DD6-9C17-A403FA7896A7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094D09-862F-44F2-9A3B-E372307E8C2B}">
      <dgm:prSet phldrT="[Текст]"/>
      <dgm:spPr/>
      <dgm:t>
        <a:bodyPr/>
        <a:lstStyle/>
        <a:p>
          <a:r>
            <a:rPr lang="ru-RU" dirty="0" smtClean="0"/>
            <a:t> </a:t>
          </a:r>
          <a:r>
            <a:rPr lang="ru-RU" b="1" dirty="0" smtClean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accent3">
                  <a:lumMod val="50000"/>
                </a:schemeClr>
              </a:solidFill>
              <a:latin typeface="+mn-lt"/>
              <a:ea typeface="Times New Roman"/>
            </a:rPr>
            <a:t>«</a:t>
          </a:r>
          <a:r>
            <a:rPr lang="ru-RU" b="1" dirty="0" smtClean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accent3">
                  <a:lumMod val="50000"/>
                </a:schemeClr>
              </a:solidFill>
              <a:latin typeface="+mn-lt"/>
            </a:rPr>
            <a:t>Кот в мешке» </a:t>
          </a:r>
          <a:endParaRPr lang="ru-RU" dirty="0">
            <a:ln>
              <a:solidFill>
                <a:schemeClr val="accent3">
                  <a:lumMod val="50000"/>
                </a:schemeClr>
              </a:solidFill>
            </a:ln>
            <a:solidFill>
              <a:schemeClr val="accent3">
                <a:lumMod val="50000"/>
              </a:schemeClr>
            </a:solidFill>
          </a:endParaRPr>
        </a:p>
      </dgm:t>
    </dgm:pt>
    <dgm:pt modelId="{35912D51-81D9-4414-B5EB-958C675E6B99}" type="sibTrans" cxnId="{D29921E1-9DBC-4E71-B45E-E4C9C5C8C125}">
      <dgm:prSet/>
      <dgm:spPr/>
      <dgm:t>
        <a:bodyPr/>
        <a:lstStyle/>
        <a:p>
          <a:endParaRPr lang="ru-RU"/>
        </a:p>
      </dgm:t>
    </dgm:pt>
    <dgm:pt modelId="{EC79EF82-5C6C-4065-8A7B-6021609B0A79}" type="parTrans" cxnId="{D29921E1-9DBC-4E71-B45E-E4C9C5C8C125}">
      <dgm:prSet/>
      <dgm:spPr/>
      <dgm:t>
        <a:bodyPr/>
        <a:lstStyle/>
        <a:p>
          <a:endParaRPr lang="ru-RU"/>
        </a:p>
      </dgm:t>
    </dgm:pt>
    <dgm:pt modelId="{2C7FC10C-03A5-45DC-9029-FFD6C4E360FA}">
      <dgm:prSet phldrT="[Текст]"/>
      <dgm:spPr/>
      <dgm:t>
        <a:bodyPr/>
        <a:lstStyle/>
        <a:p>
          <a:r>
            <a:rPr lang="ru-RU" b="1" dirty="0" smtClean="0">
              <a:latin typeface="Times New Roman"/>
            </a:rPr>
            <a:t>Проводится ли психологическая диагностика?                                Если да, то кем, с какой целью и при каких условиях?</a:t>
          </a:r>
          <a:endParaRPr lang="ru-RU" b="1" dirty="0"/>
        </a:p>
      </dgm:t>
    </dgm:pt>
    <dgm:pt modelId="{38F76A59-6A59-4A06-AF05-AAFF777FBF3B}" type="parTrans" cxnId="{CD569BD2-6717-4ED6-8D24-0BB30EE7ADA5}">
      <dgm:prSet/>
      <dgm:spPr/>
      <dgm:t>
        <a:bodyPr/>
        <a:lstStyle/>
        <a:p>
          <a:endParaRPr lang="ru-RU"/>
        </a:p>
      </dgm:t>
    </dgm:pt>
    <dgm:pt modelId="{6630718C-6EE8-4ADA-AD1A-BDA734200207}" type="sibTrans" cxnId="{CD569BD2-6717-4ED6-8D24-0BB30EE7ADA5}">
      <dgm:prSet/>
      <dgm:spPr/>
      <dgm:t>
        <a:bodyPr/>
        <a:lstStyle/>
        <a:p>
          <a:endParaRPr lang="ru-RU"/>
        </a:p>
      </dgm:t>
    </dgm:pt>
    <dgm:pt modelId="{1BA9AD78-F549-4FAE-8DC0-DA7B29CBEC51}" type="pres">
      <dgm:prSet presAssocID="{511586E6-6350-4DD6-9C17-A403FA7896A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FDE6CA-77C7-4CB8-8FB3-F73A89229820}" type="pres">
      <dgm:prSet presAssocID="{93094D09-862F-44F2-9A3B-E372307E8C2B}" presName="compNode" presStyleCnt="0"/>
      <dgm:spPr/>
    </dgm:pt>
    <dgm:pt modelId="{16D2AC23-A3C2-405B-BF63-49614573E216}" type="pres">
      <dgm:prSet presAssocID="{93094D09-862F-44F2-9A3B-E372307E8C2B}" presName="aNode" presStyleLbl="bgShp" presStyleIdx="0" presStyleCnt="1" custLinFactNeighborY="-5660"/>
      <dgm:spPr/>
      <dgm:t>
        <a:bodyPr/>
        <a:lstStyle/>
        <a:p>
          <a:endParaRPr lang="ru-RU"/>
        </a:p>
      </dgm:t>
    </dgm:pt>
    <dgm:pt modelId="{E0000B65-E93E-41E8-AA4F-08AD9A279F1A}" type="pres">
      <dgm:prSet presAssocID="{93094D09-862F-44F2-9A3B-E372307E8C2B}" presName="textNode" presStyleLbl="bgShp" presStyleIdx="0" presStyleCnt="1"/>
      <dgm:spPr/>
      <dgm:t>
        <a:bodyPr/>
        <a:lstStyle/>
        <a:p>
          <a:endParaRPr lang="ru-RU"/>
        </a:p>
      </dgm:t>
    </dgm:pt>
    <dgm:pt modelId="{E12590C7-BEED-44CD-BB9D-8C2B9F35536B}" type="pres">
      <dgm:prSet presAssocID="{93094D09-862F-44F2-9A3B-E372307E8C2B}" presName="compChildNode" presStyleCnt="0"/>
      <dgm:spPr/>
    </dgm:pt>
    <dgm:pt modelId="{C2CC3121-8CE7-459B-9F84-0D8EE73F32F7}" type="pres">
      <dgm:prSet presAssocID="{93094D09-862F-44F2-9A3B-E372307E8C2B}" presName="theInnerList" presStyleCnt="0"/>
      <dgm:spPr/>
    </dgm:pt>
    <dgm:pt modelId="{AA86140C-B4BA-40D6-8754-4950DF111E2D}" type="pres">
      <dgm:prSet presAssocID="{2C7FC10C-03A5-45DC-9029-FFD6C4E360FA}" presName="childNode" presStyleLbl="node1" presStyleIdx="0" presStyleCnt="1" custScaleX="125000" custScaleY="114897" custLinFactNeighborX="-516" custLinFactNeighborY="-14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569BD2-6717-4ED6-8D24-0BB30EE7ADA5}" srcId="{93094D09-862F-44F2-9A3B-E372307E8C2B}" destId="{2C7FC10C-03A5-45DC-9029-FFD6C4E360FA}" srcOrd="0" destOrd="0" parTransId="{38F76A59-6A59-4A06-AF05-AAFF777FBF3B}" sibTransId="{6630718C-6EE8-4ADA-AD1A-BDA734200207}"/>
    <dgm:cxn modelId="{147EC6CF-6C94-4F5C-B005-BD7F53060CE0}" type="presOf" srcId="{93094D09-862F-44F2-9A3B-E372307E8C2B}" destId="{E0000B65-E93E-41E8-AA4F-08AD9A279F1A}" srcOrd="1" destOrd="0" presId="urn:microsoft.com/office/officeart/2005/8/layout/lProcess2"/>
    <dgm:cxn modelId="{9BFD7A67-BDB5-4EB1-A15C-C060D66D48A4}" type="presOf" srcId="{2C7FC10C-03A5-45DC-9029-FFD6C4E360FA}" destId="{AA86140C-B4BA-40D6-8754-4950DF111E2D}" srcOrd="0" destOrd="0" presId="urn:microsoft.com/office/officeart/2005/8/layout/lProcess2"/>
    <dgm:cxn modelId="{FDB9FFC0-DD0A-4B0D-B415-EEEFC4D5760B}" type="presOf" srcId="{93094D09-862F-44F2-9A3B-E372307E8C2B}" destId="{16D2AC23-A3C2-405B-BF63-49614573E216}" srcOrd="0" destOrd="0" presId="urn:microsoft.com/office/officeart/2005/8/layout/lProcess2"/>
    <dgm:cxn modelId="{D29921E1-9DBC-4E71-B45E-E4C9C5C8C125}" srcId="{511586E6-6350-4DD6-9C17-A403FA7896A7}" destId="{93094D09-862F-44F2-9A3B-E372307E8C2B}" srcOrd="0" destOrd="0" parTransId="{EC79EF82-5C6C-4065-8A7B-6021609B0A79}" sibTransId="{35912D51-81D9-4414-B5EB-958C675E6B99}"/>
    <dgm:cxn modelId="{FDD74091-3160-4BB3-B60F-55BBECA75848}" type="presOf" srcId="{511586E6-6350-4DD6-9C17-A403FA7896A7}" destId="{1BA9AD78-F549-4FAE-8DC0-DA7B29CBEC51}" srcOrd="0" destOrd="0" presId="urn:microsoft.com/office/officeart/2005/8/layout/lProcess2"/>
    <dgm:cxn modelId="{755B0667-C136-4BE9-AB2A-842D18235447}" type="presParOf" srcId="{1BA9AD78-F549-4FAE-8DC0-DA7B29CBEC51}" destId="{4BFDE6CA-77C7-4CB8-8FB3-F73A89229820}" srcOrd="0" destOrd="0" presId="urn:microsoft.com/office/officeart/2005/8/layout/lProcess2"/>
    <dgm:cxn modelId="{04F6AADA-728D-4518-A24A-B8B7D2E59E3D}" type="presParOf" srcId="{4BFDE6CA-77C7-4CB8-8FB3-F73A89229820}" destId="{16D2AC23-A3C2-405B-BF63-49614573E216}" srcOrd="0" destOrd="0" presId="urn:microsoft.com/office/officeart/2005/8/layout/lProcess2"/>
    <dgm:cxn modelId="{1A8BC0DE-6958-4B60-A755-13F0E0D7911B}" type="presParOf" srcId="{4BFDE6CA-77C7-4CB8-8FB3-F73A89229820}" destId="{E0000B65-E93E-41E8-AA4F-08AD9A279F1A}" srcOrd="1" destOrd="0" presId="urn:microsoft.com/office/officeart/2005/8/layout/lProcess2"/>
    <dgm:cxn modelId="{A784BEE4-DAEF-40EE-B932-3EE11C45AE2E}" type="presParOf" srcId="{4BFDE6CA-77C7-4CB8-8FB3-F73A89229820}" destId="{E12590C7-BEED-44CD-BB9D-8C2B9F35536B}" srcOrd="2" destOrd="0" presId="urn:microsoft.com/office/officeart/2005/8/layout/lProcess2"/>
    <dgm:cxn modelId="{63BDF55F-BB39-4A69-932C-A8D5F261C822}" type="presParOf" srcId="{E12590C7-BEED-44CD-BB9D-8C2B9F35536B}" destId="{C2CC3121-8CE7-459B-9F84-0D8EE73F32F7}" srcOrd="0" destOrd="0" presId="urn:microsoft.com/office/officeart/2005/8/layout/lProcess2"/>
    <dgm:cxn modelId="{1CEEF896-3F37-4770-8CDB-97743223828E}" type="presParOf" srcId="{C2CC3121-8CE7-459B-9F84-0D8EE73F32F7}" destId="{AA86140C-B4BA-40D6-8754-4950DF111E2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11586E6-6350-4DD6-9C17-A403FA7896A7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094D09-862F-44F2-9A3B-E372307E8C2B}">
      <dgm:prSet phldrT="[Текст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gm:t>
    </dgm:pt>
    <dgm:pt modelId="{35912D51-81D9-4414-B5EB-958C675E6B99}" type="sibTrans" cxnId="{D29921E1-9DBC-4E71-B45E-E4C9C5C8C125}">
      <dgm:prSet/>
      <dgm:spPr/>
      <dgm:t>
        <a:bodyPr/>
        <a:lstStyle/>
        <a:p>
          <a:endParaRPr lang="ru-RU"/>
        </a:p>
      </dgm:t>
    </dgm:pt>
    <dgm:pt modelId="{EC79EF82-5C6C-4065-8A7B-6021609B0A79}" type="parTrans" cxnId="{D29921E1-9DBC-4E71-B45E-E4C9C5C8C125}">
      <dgm:prSet/>
      <dgm:spPr/>
      <dgm:t>
        <a:bodyPr/>
        <a:lstStyle/>
        <a:p>
          <a:endParaRPr lang="ru-RU"/>
        </a:p>
      </dgm:t>
    </dgm:pt>
    <dgm:pt modelId="{2C7FC10C-03A5-45DC-9029-FFD6C4E360FA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b="1" dirty="0" smtClean="0">
              <a:latin typeface="Times New Roman"/>
              <a:ea typeface="Times New Roman"/>
            </a:rPr>
            <a:t>1. Родители являются первыми педагогами. Они обязаны заложить основы физического, нравственного  и интеллектуального развития ребенка в раннем детском возрасте.                 В каком нормативном документе прописано данное утверждение? </a:t>
          </a:r>
          <a:endParaRPr lang="ru-RU" b="1" dirty="0">
            <a:solidFill>
              <a:schemeClr val="accent2">
                <a:lumMod val="50000"/>
              </a:schemeClr>
            </a:solidFill>
          </a:endParaRPr>
        </a:p>
      </dgm:t>
    </dgm:pt>
    <dgm:pt modelId="{38F76A59-6A59-4A06-AF05-AAFF777FBF3B}" type="parTrans" cxnId="{CD569BD2-6717-4ED6-8D24-0BB30EE7ADA5}">
      <dgm:prSet/>
      <dgm:spPr/>
      <dgm:t>
        <a:bodyPr/>
        <a:lstStyle/>
        <a:p>
          <a:endParaRPr lang="ru-RU"/>
        </a:p>
      </dgm:t>
    </dgm:pt>
    <dgm:pt modelId="{6630718C-6EE8-4ADA-AD1A-BDA734200207}" type="sibTrans" cxnId="{CD569BD2-6717-4ED6-8D24-0BB30EE7ADA5}">
      <dgm:prSet/>
      <dgm:spPr/>
      <dgm:t>
        <a:bodyPr/>
        <a:lstStyle/>
        <a:p>
          <a:endParaRPr lang="ru-RU"/>
        </a:p>
      </dgm:t>
    </dgm:pt>
    <dgm:pt modelId="{1BA9AD78-F549-4FAE-8DC0-DA7B29CBEC51}" type="pres">
      <dgm:prSet presAssocID="{511586E6-6350-4DD6-9C17-A403FA7896A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FDE6CA-77C7-4CB8-8FB3-F73A89229820}" type="pres">
      <dgm:prSet presAssocID="{93094D09-862F-44F2-9A3B-E372307E8C2B}" presName="compNode" presStyleCnt="0"/>
      <dgm:spPr/>
    </dgm:pt>
    <dgm:pt modelId="{16D2AC23-A3C2-405B-BF63-49614573E216}" type="pres">
      <dgm:prSet presAssocID="{93094D09-862F-44F2-9A3B-E372307E8C2B}" presName="aNode" presStyleLbl="bgShp" presStyleIdx="0" presStyleCnt="1" custLinFactNeighborY="-4688"/>
      <dgm:spPr/>
      <dgm:t>
        <a:bodyPr/>
        <a:lstStyle/>
        <a:p>
          <a:endParaRPr lang="ru-RU"/>
        </a:p>
      </dgm:t>
    </dgm:pt>
    <dgm:pt modelId="{E0000B65-E93E-41E8-AA4F-08AD9A279F1A}" type="pres">
      <dgm:prSet presAssocID="{93094D09-862F-44F2-9A3B-E372307E8C2B}" presName="textNode" presStyleLbl="bgShp" presStyleIdx="0" presStyleCnt="1"/>
      <dgm:spPr/>
      <dgm:t>
        <a:bodyPr/>
        <a:lstStyle/>
        <a:p>
          <a:endParaRPr lang="ru-RU"/>
        </a:p>
      </dgm:t>
    </dgm:pt>
    <dgm:pt modelId="{E12590C7-BEED-44CD-BB9D-8C2B9F35536B}" type="pres">
      <dgm:prSet presAssocID="{93094D09-862F-44F2-9A3B-E372307E8C2B}" presName="compChildNode" presStyleCnt="0"/>
      <dgm:spPr/>
    </dgm:pt>
    <dgm:pt modelId="{C2CC3121-8CE7-459B-9F84-0D8EE73F32F7}" type="pres">
      <dgm:prSet presAssocID="{93094D09-862F-44F2-9A3B-E372307E8C2B}" presName="theInnerList" presStyleCnt="0"/>
      <dgm:spPr/>
    </dgm:pt>
    <dgm:pt modelId="{AA86140C-B4BA-40D6-8754-4950DF111E2D}" type="pres">
      <dgm:prSet presAssocID="{2C7FC10C-03A5-45DC-9029-FFD6C4E360FA}" presName="childNode" presStyleLbl="node1" presStyleIdx="0" presStyleCnt="1" custScaleX="125000" custScaleY="114897" custLinFactNeighborX="-516" custLinFactNeighborY="-14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010A6D-6FF0-4EA7-8C80-CD6D5D6A0300}" type="presOf" srcId="{2C7FC10C-03A5-45DC-9029-FFD6C4E360FA}" destId="{AA86140C-B4BA-40D6-8754-4950DF111E2D}" srcOrd="0" destOrd="0" presId="urn:microsoft.com/office/officeart/2005/8/layout/lProcess2"/>
    <dgm:cxn modelId="{CD569BD2-6717-4ED6-8D24-0BB30EE7ADA5}" srcId="{93094D09-862F-44F2-9A3B-E372307E8C2B}" destId="{2C7FC10C-03A5-45DC-9029-FFD6C4E360FA}" srcOrd="0" destOrd="0" parTransId="{38F76A59-6A59-4A06-AF05-AAFF777FBF3B}" sibTransId="{6630718C-6EE8-4ADA-AD1A-BDA734200207}"/>
    <dgm:cxn modelId="{D0697F73-EDA9-47BA-842A-456216D0D301}" type="presOf" srcId="{93094D09-862F-44F2-9A3B-E372307E8C2B}" destId="{E0000B65-E93E-41E8-AA4F-08AD9A279F1A}" srcOrd="1" destOrd="0" presId="urn:microsoft.com/office/officeart/2005/8/layout/lProcess2"/>
    <dgm:cxn modelId="{2D033781-369E-4A3A-A31D-E2BDBCC54FDD}" type="presOf" srcId="{511586E6-6350-4DD6-9C17-A403FA7896A7}" destId="{1BA9AD78-F549-4FAE-8DC0-DA7B29CBEC51}" srcOrd="0" destOrd="0" presId="urn:microsoft.com/office/officeart/2005/8/layout/lProcess2"/>
    <dgm:cxn modelId="{D29921E1-9DBC-4E71-B45E-E4C9C5C8C125}" srcId="{511586E6-6350-4DD6-9C17-A403FA7896A7}" destId="{93094D09-862F-44F2-9A3B-E372307E8C2B}" srcOrd="0" destOrd="0" parTransId="{EC79EF82-5C6C-4065-8A7B-6021609B0A79}" sibTransId="{35912D51-81D9-4414-B5EB-958C675E6B99}"/>
    <dgm:cxn modelId="{E35A133C-2A96-4EA1-AECF-D9A4F55E4C58}" type="presOf" srcId="{93094D09-862F-44F2-9A3B-E372307E8C2B}" destId="{16D2AC23-A3C2-405B-BF63-49614573E216}" srcOrd="0" destOrd="0" presId="urn:microsoft.com/office/officeart/2005/8/layout/lProcess2"/>
    <dgm:cxn modelId="{0DF1D5FB-7D2F-48B8-BDFB-C31EA6A866CA}" type="presParOf" srcId="{1BA9AD78-F549-4FAE-8DC0-DA7B29CBEC51}" destId="{4BFDE6CA-77C7-4CB8-8FB3-F73A89229820}" srcOrd="0" destOrd="0" presId="urn:microsoft.com/office/officeart/2005/8/layout/lProcess2"/>
    <dgm:cxn modelId="{E5206627-4F93-47BC-B28E-888D463DE98F}" type="presParOf" srcId="{4BFDE6CA-77C7-4CB8-8FB3-F73A89229820}" destId="{16D2AC23-A3C2-405B-BF63-49614573E216}" srcOrd="0" destOrd="0" presId="urn:microsoft.com/office/officeart/2005/8/layout/lProcess2"/>
    <dgm:cxn modelId="{1DC5C3B2-F9B8-43F6-9ECA-F9EDEF9D8D19}" type="presParOf" srcId="{4BFDE6CA-77C7-4CB8-8FB3-F73A89229820}" destId="{E0000B65-E93E-41E8-AA4F-08AD9A279F1A}" srcOrd="1" destOrd="0" presId="urn:microsoft.com/office/officeart/2005/8/layout/lProcess2"/>
    <dgm:cxn modelId="{81E7AFAF-65E7-4C09-85E2-760DF10B54A8}" type="presParOf" srcId="{4BFDE6CA-77C7-4CB8-8FB3-F73A89229820}" destId="{E12590C7-BEED-44CD-BB9D-8C2B9F35536B}" srcOrd="2" destOrd="0" presId="urn:microsoft.com/office/officeart/2005/8/layout/lProcess2"/>
    <dgm:cxn modelId="{C424D22D-47A3-4879-88DA-7F52E2C813A7}" type="presParOf" srcId="{E12590C7-BEED-44CD-BB9D-8C2B9F35536B}" destId="{C2CC3121-8CE7-459B-9F84-0D8EE73F32F7}" srcOrd="0" destOrd="0" presId="urn:microsoft.com/office/officeart/2005/8/layout/lProcess2"/>
    <dgm:cxn modelId="{9C605880-538A-4A5B-8FCC-9BA337629A63}" type="presParOf" srcId="{C2CC3121-8CE7-459B-9F84-0D8EE73F32F7}" destId="{AA86140C-B4BA-40D6-8754-4950DF111E2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11586E6-6350-4DD6-9C17-A403FA7896A7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094D09-862F-44F2-9A3B-E372307E8C2B}">
      <dgm:prSet phldrT="[Текст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gm:t>
    </dgm:pt>
    <dgm:pt modelId="{35912D51-81D9-4414-B5EB-958C675E6B99}" type="sibTrans" cxnId="{D29921E1-9DBC-4E71-B45E-E4C9C5C8C125}">
      <dgm:prSet/>
      <dgm:spPr/>
      <dgm:t>
        <a:bodyPr/>
        <a:lstStyle/>
        <a:p>
          <a:endParaRPr lang="ru-RU"/>
        </a:p>
      </dgm:t>
    </dgm:pt>
    <dgm:pt modelId="{EC79EF82-5C6C-4065-8A7B-6021609B0A79}" type="parTrans" cxnId="{D29921E1-9DBC-4E71-B45E-E4C9C5C8C125}">
      <dgm:prSet/>
      <dgm:spPr/>
      <dgm:t>
        <a:bodyPr/>
        <a:lstStyle/>
        <a:p>
          <a:endParaRPr lang="ru-RU"/>
        </a:p>
      </dgm:t>
    </dgm:pt>
    <dgm:pt modelId="{2C7FC10C-03A5-45DC-9029-FFD6C4E360FA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b="1" dirty="0" smtClean="0">
              <a:latin typeface="Times New Roman"/>
            </a:rPr>
            <a:t>2. На основе этого документа строится вся основная деятельность в дошкольном образовательном учреждении. Без этого документа деятельность учреждения является неправомерной.</a:t>
          </a:r>
        </a:p>
        <a:p>
          <a:r>
            <a:rPr lang="ru-RU" b="1" dirty="0" smtClean="0">
              <a:latin typeface="Times New Roman"/>
            </a:rPr>
            <a:t>О каком документе идет речь?</a:t>
          </a:r>
        </a:p>
      </dgm:t>
    </dgm:pt>
    <dgm:pt modelId="{38F76A59-6A59-4A06-AF05-AAFF777FBF3B}" type="parTrans" cxnId="{CD569BD2-6717-4ED6-8D24-0BB30EE7ADA5}">
      <dgm:prSet/>
      <dgm:spPr/>
      <dgm:t>
        <a:bodyPr/>
        <a:lstStyle/>
        <a:p>
          <a:endParaRPr lang="ru-RU"/>
        </a:p>
      </dgm:t>
    </dgm:pt>
    <dgm:pt modelId="{6630718C-6EE8-4ADA-AD1A-BDA734200207}" type="sibTrans" cxnId="{CD569BD2-6717-4ED6-8D24-0BB30EE7ADA5}">
      <dgm:prSet/>
      <dgm:spPr/>
      <dgm:t>
        <a:bodyPr/>
        <a:lstStyle/>
        <a:p>
          <a:endParaRPr lang="ru-RU"/>
        </a:p>
      </dgm:t>
    </dgm:pt>
    <dgm:pt modelId="{1BA9AD78-F549-4FAE-8DC0-DA7B29CBEC51}" type="pres">
      <dgm:prSet presAssocID="{511586E6-6350-4DD6-9C17-A403FA7896A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FDE6CA-77C7-4CB8-8FB3-F73A89229820}" type="pres">
      <dgm:prSet presAssocID="{93094D09-862F-44F2-9A3B-E372307E8C2B}" presName="compNode" presStyleCnt="0"/>
      <dgm:spPr/>
    </dgm:pt>
    <dgm:pt modelId="{16D2AC23-A3C2-405B-BF63-49614573E216}" type="pres">
      <dgm:prSet presAssocID="{93094D09-862F-44F2-9A3B-E372307E8C2B}" presName="aNode" presStyleLbl="bgShp" presStyleIdx="0" presStyleCnt="1" custLinFactNeighborY="-4688"/>
      <dgm:spPr/>
      <dgm:t>
        <a:bodyPr/>
        <a:lstStyle/>
        <a:p>
          <a:endParaRPr lang="ru-RU"/>
        </a:p>
      </dgm:t>
    </dgm:pt>
    <dgm:pt modelId="{E0000B65-E93E-41E8-AA4F-08AD9A279F1A}" type="pres">
      <dgm:prSet presAssocID="{93094D09-862F-44F2-9A3B-E372307E8C2B}" presName="textNode" presStyleLbl="bgShp" presStyleIdx="0" presStyleCnt="1"/>
      <dgm:spPr/>
      <dgm:t>
        <a:bodyPr/>
        <a:lstStyle/>
        <a:p>
          <a:endParaRPr lang="ru-RU"/>
        </a:p>
      </dgm:t>
    </dgm:pt>
    <dgm:pt modelId="{E12590C7-BEED-44CD-BB9D-8C2B9F35536B}" type="pres">
      <dgm:prSet presAssocID="{93094D09-862F-44F2-9A3B-E372307E8C2B}" presName="compChildNode" presStyleCnt="0"/>
      <dgm:spPr/>
    </dgm:pt>
    <dgm:pt modelId="{C2CC3121-8CE7-459B-9F84-0D8EE73F32F7}" type="pres">
      <dgm:prSet presAssocID="{93094D09-862F-44F2-9A3B-E372307E8C2B}" presName="theInnerList" presStyleCnt="0"/>
      <dgm:spPr/>
    </dgm:pt>
    <dgm:pt modelId="{AA86140C-B4BA-40D6-8754-4950DF111E2D}" type="pres">
      <dgm:prSet presAssocID="{2C7FC10C-03A5-45DC-9029-FFD6C4E360FA}" presName="childNode" presStyleLbl="node1" presStyleIdx="0" presStyleCnt="1" custScaleX="125000" custScaleY="114897" custLinFactNeighborX="-516" custLinFactNeighborY="-14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569BD2-6717-4ED6-8D24-0BB30EE7ADA5}" srcId="{93094D09-862F-44F2-9A3B-E372307E8C2B}" destId="{2C7FC10C-03A5-45DC-9029-FFD6C4E360FA}" srcOrd="0" destOrd="0" parTransId="{38F76A59-6A59-4A06-AF05-AAFF777FBF3B}" sibTransId="{6630718C-6EE8-4ADA-AD1A-BDA734200207}"/>
    <dgm:cxn modelId="{592BDA68-CFF4-4F00-929E-123BFD8B454B}" type="presOf" srcId="{93094D09-862F-44F2-9A3B-E372307E8C2B}" destId="{16D2AC23-A3C2-405B-BF63-49614573E216}" srcOrd="0" destOrd="0" presId="urn:microsoft.com/office/officeart/2005/8/layout/lProcess2"/>
    <dgm:cxn modelId="{5DE7CC9D-3C4E-46D2-8DF1-6A922EFE7F60}" type="presOf" srcId="{511586E6-6350-4DD6-9C17-A403FA7896A7}" destId="{1BA9AD78-F549-4FAE-8DC0-DA7B29CBEC51}" srcOrd="0" destOrd="0" presId="urn:microsoft.com/office/officeart/2005/8/layout/lProcess2"/>
    <dgm:cxn modelId="{8E23C74F-460C-43CA-8B7A-AE13D0B795A6}" type="presOf" srcId="{2C7FC10C-03A5-45DC-9029-FFD6C4E360FA}" destId="{AA86140C-B4BA-40D6-8754-4950DF111E2D}" srcOrd="0" destOrd="0" presId="urn:microsoft.com/office/officeart/2005/8/layout/lProcess2"/>
    <dgm:cxn modelId="{D29921E1-9DBC-4E71-B45E-E4C9C5C8C125}" srcId="{511586E6-6350-4DD6-9C17-A403FA7896A7}" destId="{93094D09-862F-44F2-9A3B-E372307E8C2B}" srcOrd="0" destOrd="0" parTransId="{EC79EF82-5C6C-4065-8A7B-6021609B0A79}" sibTransId="{35912D51-81D9-4414-B5EB-958C675E6B99}"/>
    <dgm:cxn modelId="{B0A5FF3F-3DD2-40ED-B060-39DB4B7A9C57}" type="presOf" srcId="{93094D09-862F-44F2-9A3B-E372307E8C2B}" destId="{E0000B65-E93E-41E8-AA4F-08AD9A279F1A}" srcOrd="1" destOrd="0" presId="urn:microsoft.com/office/officeart/2005/8/layout/lProcess2"/>
    <dgm:cxn modelId="{291CEBC8-1BA0-4F86-896F-AFA5A01E2A6A}" type="presParOf" srcId="{1BA9AD78-F549-4FAE-8DC0-DA7B29CBEC51}" destId="{4BFDE6CA-77C7-4CB8-8FB3-F73A89229820}" srcOrd="0" destOrd="0" presId="urn:microsoft.com/office/officeart/2005/8/layout/lProcess2"/>
    <dgm:cxn modelId="{90FC8ED1-C185-4922-A119-6ED2AEE6CC9A}" type="presParOf" srcId="{4BFDE6CA-77C7-4CB8-8FB3-F73A89229820}" destId="{16D2AC23-A3C2-405B-BF63-49614573E216}" srcOrd="0" destOrd="0" presId="urn:microsoft.com/office/officeart/2005/8/layout/lProcess2"/>
    <dgm:cxn modelId="{575EA8B5-3C8F-440A-8171-9422C656FFB8}" type="presParOf" srcId="{4BFDE6CA-77C7-4CB8-8FB3-F73A89229820}" destId="{E0000B65-E93E-41E8-AA4F-08AD9A279F1A}" srcOrd="1" destOrd="0" presId="urn:microsoft.com/office/officeart/2005/8/layout/lProcess2"/>
    <dgm:cxn modelId="{10254ED0-9A10-45B2-8BB2-BC4FC630851B}" type="presParOf" srcId="{4BFDE6CA-77C7-4CB8-8FB3-F73A89229820}" destId="{E12590C7-BEED-44CD-BB9D-8C2B9F35536B}" srcOrd="2" destOrd="0" presId="urn:microsoft.com/office/officeart/2005/8/layout/lProcess2"/>
    <dgm:cxn modelId="{55AD89CE-FA9C-4B45-904D-60AAED614C36}" type="presParOf" srcId="{E12590C7-BEED-44CD-BB9D-8C2B9F35536B}" destId="{C2CC3121-8CE7-459B-9F84-0D8EE73F32F7}" srcOrd="0" destOrd="0" presId="urn:microsoft.com/office/officeart/2005/8/layout/lProcess2"/>
    <dgm:cxn modelId="{2538A1AD-543E-4090-AE3C-48EAE1645AB1}" type="presParOf" srcId="{C2CC3121-8CE7-459B-9F84-0D8EE73F32F7}" destId="{AA86140C-B4BA-40D6-8754-4950DF111E2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11586E6-6350-4DD6-9C17-A403FA7896A7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094D09-862F-44F2-9A3B-E372307E8C2B}">
      <dgm:prSet phldrT="[Текст]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gm:t>
    </dgm:pt>
    <dgm:pt modelId="{35912D51-81D9-4414-B5EB-958C675E6B99}" type="sibTrans" cxnId="{D29921E1-9DBC-4E71-B45E-E4C9C5C8C125}">
      <dgm:prSet/>
      <dgm:spPr/>
      <dgm:t>
        <a:bodyPr/>
        <a:lstStyle/>
        <a:p>
          <a:endParaRPr lang="ru-RU"/>
        </a:p>
      </dgm:t>
    </dgm:pt>
    <dgm:pt modelId="{EC79EF82-5C6C-4065-8A7B-6021609B0A79}" type="parTrans" cxnId="{D29921E1-9DBC-4E71-B45E-E4C9C5C8C125}">
      <dgm:prSet/>
      <dgm:spPr/>
      <dgm:t>
        <a:bodyPr/>
        <a:lstStyle/>
        <a:p>
          <a:endParaRPr lang="ru-RU"/>
        </a:p>
      </dgm:t>
    </dgm:pt>
    <dgm:pt modelId="{2C7FC10C-03A5-45DC-9029-FFD6C4E360FA}">
      <dgm:prSet phldrT="[Текст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ru-RU" b="1" dirty="0" smtClean="0">
              <a:latin typeface="Times New Roman"/>
            </a:rPr>
            <a:t>3. «Ребенком является каждое человеческое существо до достижения 18-летнего возраста, если по закону, применимому к данному ребенку, он не достигает совершеннолетия ранее». </a:t>
          </a:r>
        </a:p>
        <a:p>
          <a:r>
            <a:rPr lang="ru-RU" b="1" dirty="0" smtClean="0">
              <a:latin typeface="Times New Roman"/>
            </a:rPr>
            <a:t>В каком документе дается представленная трактовка понятия «Ребенок»?</a:t>
          </a:r>
        </a:p>
      </dgm:t>
    </dgm:pt>
    <dgm:pt modelId="{38F76A59-6A59-4A06-AF05-AAFF777FBF3B}" type="parTrans" cxnId="{CD569BD2-6717-4ED6-8D24-0BB30EE7ADA5}">
      <dgm:prSet/>
      <dgm:spPr/>
      <dgm:t>
        <a:bodyPr/>
        <a:lstStyle/>
        <a:p>
          <a:endParaRPr lang="ru-RU"/>
        </a:p>
      </dgm:t>
    </dgm:pt>
    <dgm:pt modelId="{6630718C-6EE8-4ADA-AD1A-BDA734200207}" type="sibTrans" cxnId="{CD569BD2-6717-4ED6-8D24-0BB30EE7ADA5}">
      <dgm:prSet/>
      <dgm:spPr/>
      <dgm:t>
        <a:bodyPr/>
        <a:lstStyle/>
        <a:p>
          <a:endParaRPr lang="ru-RU"/>
        </a:p>
      </dgm:t>
    </dgm:pt>
    <dgm:pt modelId="{1BA9AD78-F549-4FAE-8DC0-DA7B29CBEC51}" type="pres">
      <dgm:prSet presAssocID="{511586E6-6350-4DD6-9C17-A403FA7896A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FDE6CA-77C7-4CB8-8FB3-F73A89229820}" type="pres">
      <dgm:prSet presAssocID="{93094D09-862F-44F2-9A3B-E372307E8C2B}" presName="compNode" presStyleCnt="0"/>
      <dgm:spPr/>
    </dgm:pt>
    <dgm:pt modelId="{16D2AC23-A3C2-405B-BF63-49614573E216}" type="pres">
      <dgm:prSet presAssocID="{93094D09-862F-44F2-9A3B-E372307E8C2B}" presName="aNode" presStyleLbl="bgShp" presStyleIdx="0" presStyleCnt="1" custLinFactNeighborY="-4688"/>
      <dgm:spPr/>
      <dgm:t>
        <a:bodyPr/>
        <a:lstStyle/>
        <a:p>
          <a:endParaRPr lang="ru-RU"/>
        </a:p>
      </dgm:t>
    </dgm:pt>
    <dgm:pt modelId="{E0000B65-E93E-41E8-AA4F-08AD9A279F1A}" type="pres">
      <dgm:prSet presAssocID="{93094D09-862F-44F2-9A3B-E372307E8C2B}" presName="textNode" presStyleLbl="bgShp" presStyleIdx="0" presStyleCnt="1"/>
      <dgm:spPr/>
      <dgm:t>
        <a:bodyPr/>
        <a:lstStyle/>
        <a:p>
          <a:endParaRPr lang="ru-RU"/>
        </a:p>
      </dgm:t>
    </dgm:pt>
    <dgm:pt modelId="{E12590C7-BEED-44CD-BB9D-8C2B9F35536B}" type="pres">
      <dgm:prSet presAssocID="{93094D09-862F-44F2-9A3B-E372307E8C2B}" presName="compChildNode" presStyleCnt="0"/>
      <dgm:spPr/>
    </dgm:pt>
    <dgm:pt modelId="{C2CC3121-8CE7-459B-9F84-0D8EE73F32F7}" type="pres">
      <dgm:prSet presAssocID="{93094D09-862F-44F2-9A3B-E372307E8C2B}" presName="theInnerList" presStyleCnt="0"/>
      <dgm:spPr/>
    </dgm:pt>
    <dgm:pt modelId="{AA86140C-B4BA-40D6-8754-4950DF111E2D}" type="pres">
      <dgm:prSet presAssocID="{2C7FC10C-03A5-45DC-9029-FFD6C4E360FA}" presName="childNode" presStyleLbl="node1" presStyleIdx="0" presStyleCnt="1" custScaleX="125000" custScaleY="114897" custLinFactNeighborX="-516" custLinFactNeighborY="-14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569BD2-6717-4ED6-8D24-0BB30EE7ADA5}" srcId="{93094D09-862F-44F2-9A3B-E372307E8C2B}" destId="{2C7FC10C-03A5-45DC-9029-FFD6C4E360FA}" srcOrd="0" destOrd="0" parTransId="{38F76A59-6A59-4A06-AF05-AAFF777FBF3B}" sibTransId="{6630718C-6EE8-4ADA-AD1A-BDA734200207}"/>
    <dgm:cxn modelId="{4DF99CBB-A30E-4C9F-8AC9-A35E5BB8D832}" type="presOf" srcId="{2C7FC10C-03A5-45DC-9029-FFD6C4E360FA}" destId="{AA86140C-B4BA-40D6-8754-4950DF111E2D}" srcOrd="0" destOrd="0" presId="urn:microsoft.com/office/officeart/2005/8/layout/lProcess2"/>
    <dgm:cxn modelId="{FDD4530E-245A-4C80-9D55-80B424F77904}" type="presOf" srcId="{93094D09-862F-44F2-9A3B-E372307E8C2B}" destId="{E0000B65-E93E-41E8-AA4F-08AD9A279F1A}" srcOrd="1" destOrd="0" presId="urn:microsoft.com/office/officeart/2005/8/layout/lProcess2"/>
    <dgm:cxn modelId="{873C545A-A518-49DF-8CB4-9CF1FEB30C09}" type="presOf" srcId="{511586E6-6350-4DD6-9C17-A403FA7896A7}" destId="{1BA9AD78-F549-4FAE-8DC0-DA7B29CBEC51}" srcOrd="0" destOrd="0" presId="urn:microsoft.com/office/officeart/2005/8/layout/lProcess2"/>
    <dgm:cxn modelId="{60024F62-512D-40B9-B57B-C19A10591432}" type="presOf" srcId="{93094D09-862F-44F2-9A3B-E372307E8C2B}" destId="{16D2AC23-A3C2-405B-BF63-49614573E216}" srcOrd="0" destOrd="0" presId="urn:microsoft.com/office/officeart/2005/8/layout/lProcess2"/>
    <dgm:cxn modelId="{D29921E1-9DBC-4E71-B45E-E4C9C5C8C125}" srcId="{511586E6-6350-4DD6-9C17-A403FA7896A7}" destId="{93094D09-862F-44F2-9A3B-E372307E8C2B}" srcOrd="0" destOrd="0" parTransId="{EC79EF82-5C6C-4065-8A7B-6021609B0A79}" sibTransId="{35912D51-81D9-4414-B5EB-958C675E6B99}"/>
    <dgm:cxn modelId="{6315364F-8413-4DCB-B4A6-EF94C7843FA9}" type="presParOf" srcId="{1BA9AD78-F549-4FAE-8DC0-DA7B29CBEC51}" destId="{4BFDE6CA-77C7-4CB8-8FB3-F73A89229820}" srcOrd="0" destOrd="0" presId="urn:microsoft.com/office/officeart/2005/8/layout/lProcess2"/>
    <dgm:cxn modelId="{3BF05F93-E079-4082-888B-1383825EF2C2}" type="presParOf" srcId="{4BFDE6CA-77C7-4CB8-8FB3-F73A89229820}" destId="{16D2AC23-A3C2-405B-BF63-49614573E216}" srcOrd="0" destOrd="0" presId="urn:microsoft.com/office/officeart/2005/8/layout/lProcess2"/>
    <dgm:cxn modelId="{01C6E7C1-AD20-4B31-8B48-BA8E69A6025C}" type="presParOf" srcId="{4BFDE6CA-77C7-4CB8-8FB3-F73A89229820}" destId="{E0000B65-E93E-41E8-AA4F-08AD9A279F1A}" srcOrd="1" destOrd="0" presId="urn:microsoft.com/office/officeart/2005/8/layout/lProcess2"/>
    <dgm:cxn modelId="{86A3CC73-99CC-4353-B86F-2CBC3B24699C}" type="presParOf" srcId="{4BFDE6CA-77C7-4CB8-8FB3-F73A89229820}" destId="{E12590C7-BEED-44CD-BB9D-8C2B9F35536B}" srcOrd="2" destOrd="0" presId="urn:microsoft.com/office/officeart/2005/8/layout/lProcess2"/>
    <dgm:cxn modelId="{3DB9DC36-1E6A-4E15-AEB1-5A347E6F551C}" type="presParOf" srcId="{E12590C7-BEED-44CD-BB9D-8C2B9F35536B}" destId="{C2CC3121-8CE7-459B-9F84-0D8EE73F32F7}" srcOrd="0" destOrd="0" presId="urn:microsoft.com/office/officeart/2005/8/layout/lProcess2"/>
    <dgm:cxn modelId="{C2E1744E-85AD-4D56-B26E-288AB41C2C5C}" type="presParOf" srcId="{C2CC3121-8CE7-459B-9F84-0D8EE73F32F7}" destId="{AA86140C-B4BA-40D6-8754-4950DF111E2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11586E6-6350-4DD6-9C17-A403FA7896A7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094D09-862F-44F2-9A3B-E372307E8C2B}">
      <dgm:prSet phldrT="[Текст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gm:t>
    </dgm:pt>
    <dgm:pt modelId="{35912D51-81D9-4414-B5EB-958C675E6B99}" type="sibTrans" cxnId="{D29921E1-9DBC-4E71-B45E-E4C9C5C8C125}">
      <dgm:prSet/>
      <dgm:spPr/>
      <dgm:t>
        <a:bodyPr/>
        <a:lstStyle/>
        <a:p>
          <a:endParaRPr lang="ru-RU"/>
        </a:p>
      </dgm:t>
    </dgm:pt>
    <dgm:pt modelId="{EC79EF82-5C6C-4065-8A7B-6021609B0A79}" type="parTrans" cxnId="{D29921E1-9DBC-4E71-B45E-E4C9C5C8C125}">
      <dgm:prSet/>
      <dgm:spPr/>
      <dgm:t>
        <a:bodyPr/>
        <a:lstStyle/>
        <a:p>
          <a:endParaRPr lang="ru-RU"/>
        </a:p>
      </dgm:t>
    </dgm:pt>
    <dgm:pt modelId="{2C7FC10C-03A5-45DC-9029-FFD6C4E360FA}">
      <dgm:prSet phldrT="[Текст]"/>
      <dgm:spPr>
        <a:solidFill>
          <a:srgbClr val="0070C0"/>
        </a:solidFill>
      </dgm:spPr>
      <dgm:t>
        <a:bodyPr/>
        <a:lstStyle/>
        <a:p>
          <a:r>
            <a:rPr lang="ru-RU" b="1" dirty="0" smtClean="0">
              <a:latin typeface="Times New Roman"/>
            </a:rPr>
            <a:t>1. Что  означает  аббревиатура  ФГОС ДО?</a:t>
          </a:r>
        </a:p>
      </dgm:t>
    </dgm:pt>
    <dgm:pt modelId="{38F76A59-6A59-4A06-AF05-AAFF777FBF3B}" type="parTrans" cxnId="{CD569BD2-6717-4ED6-8D24-0BB30EE7ADA5}">
      <dgm:prSet/>
      <dgm:spPr/>
      <dgm:t>
        <a:bodyPr/>
        <a:lstStyle/>
        <a:p>
          <a:endParaRPr lang="ru-RU"/>
        </a:p>
      </dgm:t>
    </dgm:pt>
    <dgm:pt modelId="{6630718C-6EE8-4ADA-AD1A-BDA734200207}" type="sibTrans" cxnId="{CD569BD2-6717-4ED6-8D24-0BB30EE7ADA5}">
      <dgm:prSet/>
      <dgm:spPr/>
      <dgm:t>
        <a:bodyPr/>
        <a:lstStyle/>
        <a:p>
          <a:endParaRPr lang="ru-RU"/>
        </a:p>
      </dgm:t>
    </dgm:pt>
    <dgm:pt modelId="{1BA9AD78-F549-4FAE-8DC0-DA7B29CBEC51}" type="pres">
      <dgm:prSet presAssocID="{511586E6-6350-4DD6-9C17-A403FA7896A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FDE6CA-77C7-4CB8-8FB3-F73A89229820}" type="pres">
      <dgm:prSet presAssocID="{93094D09-862F-44F2-9A3B-E372307E8C2B}" presName="compNode" presStyleCnt="0"/>
      <dgm:spPr/>
    </dgm:pt>
    <dgm:pt modelId="{16D2AC23-A3C2-405B-BF63-49614573E216}" type="pres">
      <dgm:prSet presAssocID="{93094D09-862F-44F2-9A3B-E372307E8C2B}" presName="aNode" presStyleLbl="bgShp" presStyleIdx="0" presStyleCnt="1" custLinFactNeighborY="-6000"/>
      <dgm:spPr/>
      <dgm:t>
        <a:bodyPr/>
        <a:lstStyle/>
        <a:p>
          <a:endParaRPr lang="ru-RU"/>
        </a:p>
      </dgm:t>
    </dgm:pt>
    <dgm:pt modelId="{E0000B65-E93E-41E8-AA4F-08AD9A279F1A}" type="pres">
      <dgm:prSet presAssocID="{93094D09-862F-44F2-9A3B-E372307E8C2B}" presName="textNode" presStyleLbl="bgShp" presStyleIdx="0" presStyleCnt="1"/>
      <dgm:spPr/>
      <dgm:t>
        <a:bodyPr/>
        <a:lstStyle/>
        <a:p>
          <a:endParaRPr lang="ru-RU"/>
        </a:p>
      </dgm:t>
    </dgm:pt>
    <dgm:pt modelId="{E12590C7-BEED-44CD-BB9D-8C2B9F35536B}" type="pres">
      <dgm:prSet presAssocID="{93094D09-862F-44F2-9A3B-E372307E8C2B}" presName="compChildNode" presStyleCnt="0"/>
      <dgm:spPr/>
    </dgm:pt>
    <dgm:pt modelId="{C2CC3121-8CE7-459B-9F84-0D8EE73F32F7}" type="pres">
      <dgm:prSet presAssocID="{93094D09-862F-44F2-9A3B-E372307E8C2B}" presName="theInnerList" presStyleCnt="0"/>
      <dgm:spPr/>
    </dgm:pt>
    <dgm:pt modelId="{AA86140C-B4BA-40D6-8754-4950DF111E2D}" type="pres">
      <dgm:prSet presAssocID="{2C7FC10C-03A5-45DC-9029-FFD6C4E360FA}" presName="childNode" presStyleLbl="node1" presStyleIdx="0" presStyleCnt="1" custScaleX="125000" custScaleY="72572" custLinFactNeighborX="-516" custLinFactNeighborY="-14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569BD2-6717-4ED6-8D24-0BB30EE7ADA5}" srcId="{93094D09-862F-44F2-9A3B-E372307E8C2B}" destId="{2C7FC10C-03A5-45DC-9029-FFD6C4E360FA}" srcOrd="0" destOrd="0" parTransId="{38F76A59-6A59-4A06-AF05-AAFF777FBF3B}" sibTransId="{6630718C-6EE8-4ADA-AD1A-BDA734200207}"/>
    <dgm:cxn modelId="{686975AF-3AB0-4C8C-BDF3-03BEBDB98C53}" type="presOf" srcId="{2C7FC10C-03A5-45DC-9029-FFD6C4E360FA}" destId="{AA86140C-B4BA-40D6-8754-4950DF111E2D}" srcOrd="0" destOrd="0" presId="urn:microsoft.com/office/officeart/2005/8/layout/lProcess2"/>
    <dgm:cxn modelId="{E86D0EDC-0FA7-4796-B05D-9ECABF62B4B6}" type="presOf" srcId="{93094D09-862F-44F2-9A3B-E372307E8C2B}" destId="{16D2AC23-A3C2-405B-BF63-49614573E216}" srcOrd="0" destOrd="0" presId="urn:microsoft.com/office/officeart/2005/8/layout/lProcess2"/>
    <dgm:cxn modelId="{F03B0521-5B3F-47CE-BF03-23534032F60A}" type="presOf" srcId="{93094D09-862F-44F2-9A3B-E372307E8C2B}" destId="{E0000B65-E93E-41E8-AA4F-08AD9A279F1A}" srcOrd="1" destOrd="0" presId="urn:microsoft.com/office/officeart/2005/8/layout/lProcess2"/>
    <dgm:cxn modelId="{D29921E1-9DBC-4E71-B45E-E4C9C5C8C125}" srcId="{511586E6-6350-4DD6-9C17-A403FA7896A7}" destId="{93094D09-862F-44F2-9A3B-E372307E8C2B}" srcOrd="0" destOrd="0" parTransId="{EC79EF82-5C6C-4065-8A7B-6021609B0A79}" sibTransId="{35912D51-81D9-4414-B5EB-958C675E6B99}"/>
    <dgm:cxn modelId="{84053B31-2F06-46C8-B814-E3DD59D5E11D}" type="presOf" srcId="{511586E6-6350-4DD6-9C17-A403FA7896A7}" destId="{1BA9AD78-F549-4FAE-8DC0-DA7B29CBEC51}" srcOrd="0" destOrd="0" presId="urn:microsoft.com/office/officeart/2005/8/layout/lProcess2"/>
    <dgm:cxn modelId="{363BE6BA-42D1-4490-8F84-E171B559C9B2}" type="presParOf" srcId="{1BA9AD78-F549-4FAE-8DC0-DA7B29CBEC51}" destId="{4BFDE6CA-77C7-4CB8-8FB3-F73A89229820}" srcOrd="0" destOrd="0" presId="urn:microsoft.com/office/officeart/2005/8/layout/lProcess2"/>
    <dgm:cxn modelId="{7FC754AE-E1C5-4874-ADCF-049C89D892E4}" type="presParOf" srcId="{4BFDE6CA-77C7-4CB8-8FB3-F73A89229820}" destId="{16D2AC23-A3C2-405B-BF63-49614573E216}" srcOrd="0" destOrd="0" presId="urn:microsoft.com/office/officeart/2005/8/layout/lProcess2"/>
    <dgm:cxn modelId="{BF804EEB-E3F9-4C77-AC65-A31CF3D455C2}" type="presParOf" srcId="{4BFDE6CA-77C7-4CB8-8FB3-F73A89229820}" destId="{E0000B65-E93E-41E8-AA4F-08AD9A279F1A}" srcOrd="1" destOrd="0" presId="urn:microsoft.com/office/officeart/2005/8/layout/lProcess2"/>
    <dgm:cxn modelId="{A6B95517-9EFF-4048-99D0-1E60B6525B04}" type="presParOf" srcId="{4BFDE6CA-77C7-4CB8-8FB3-F73A89229820}" destId="{E12590C7-BEED-44CD-BB9D-8C2B9F35536B}" srcOrd="2" destOrd="0" presId="urn:microsoft.com/office/officeart/2005/8/layout/lProcess2"/>
    <dgm:cxn modelId="{BD0ABEC1-098F-4793-BC07-501694B484BD}" type="presParOf" srcId="{E12590C7-BEED-44CD-BB9D-8C2B9F35536B}" destId="{C2CC3121-8CE7-459B-9F84-0D8EE73F32F7}" srcOrd="0" destOrd="0" presId="urn:microsoft.com/office/officeart/2005/8/layout/lProcess2"/>
    <dgm:cxn modelId="{F9E9B7DF-5F0A-4D19-9C74-5E379941F315}" type="presParOf" srcId="{C2CC3121-8CE7-459B-9F84-0D8EE73F32F7}" destId="{AA86140C-B4BA-40D6-8754-4950DF111E2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11586E6-6350-4DD6-9C17-A403FA7896A7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3094D09-862F-44F2-9A3B-E372307E8C2B}">
      <dgm:prSet phldrT="[Текст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gm:t>
    </dgm:pt>
    <dgm:pt modelId="{35912D51-81D9-4414-B5EB-958C675E6B99}" type="sibTrans" cxnId="{D29921E1-9DBC-4E71-B45E-E4C9C5C8C125}">
      <dgm:prSet/>
      <dgm:spPr/>
      <dgm:t>
        <a:bodyPr/>
        <a:lstStyle/>
        <a:p>
          <a:endParaRPr lang="ru-RU"/>
        </a:p>
      </dgm:t>
    </dgm:pt>
    <dgm:pt modelId="{EC79EF82-5C6C-4065-8A7B-6021609B0A79}" type="parTrans" cxnId="{D29921E1-9DBC-4E71-B45E-E4C9C5C8C125}">
      <dgm:prSet/>
      <dgm:spPr/>
      <dgm:t>
        <a:bodyPr/>
        <a:lstStyle/>
        <a:p>
          <a:endParaRPr lang="ru-RU"/>
        </a:p>
      </dgm:t>
    </dgm:pt>
    <dgm:pt modelId="{2C7FC10C-03A5-45DC-9029-FFD6C4E360FA}">
      <dgm:prSet phldrT="[Текст]"/>
      <dgm:spPr>
        <a:solidFill>
          <a:srgbClr val="0070C0"/>
        </a:solidFill>
      </dgm:spPr>
      <dgm:t>
        <a:bodyPr/>
        <a:lstStyle/>
        <a:p>
          <a:r>
            <a:rPr lang="ru-RU" b="1" dirty="0" smtClean="0">
              <a:latin typeface="Times New Roman"/>
            </a:rPr>
            <a:t>2. Какие требования определяет ФГОС ДО?</a:t>
          </a:r>
        </a:p>
      </dgm:t>
    </dgm:pt>
    <dgm:pt modelId="{38F76A59-6A59-4A06-AF05-AAFF777FBF3B}" type="parTrans" cxnId="{CD569BD2-6717-4ED6-8D24-0BB30EE7ADA5}">
      <dgm:prSet/>
      <dgm:spPr/>
      <dgm:t>
        <a:bodyPr/>
        <a:lstStyle/>
        <a:p>
          <a:endParaRPr lang="ru-RU"/>
        </a:p>
      </dgm:t>
    </dgm:pt>
    <dgm:pt modelId="{6630718C-6EE8-4ADA-AD1A-BDA734200207}" type="sibTrans" cxnId="{CD569BD2-6717-4ED6-8D24-0BB30EE7ADA5}">
      <dgm:prSet/>
      <dgm:spPr/>
      <dgm:t>
        <a:bodyPr/>
        <a:lstStyle/>
        <a:p>
          <a:endParaRPr lang="ru-RU"/>
        </a:p>
      </dgm:t>
    </dgm:pt>
    <dgm:pt modelId="{1BA9AD78-F549-4FAE-8DC0-DA7B29CBEC51}" type="pres">
      <dgm:prSet presAssocID="{511586E6-6350-4DD6-9C17-A403FA7896A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FDE6CA-77C7-4CB8-8FB3-F73A89229820}" type="pres">
      <dgm:prSet presAssocID="{93094D09-862F-44F2-9A3B-E372307E8C2B}" presName="compNode" presStyleCnt="0"/>
      <dgm:spPr/>
    </dgm:pt>
    <dgm:pt modelId="{16D2AC23-A3C2-405B-BF63-49614573E216}" type="pres">
      <dgm:prSet presAssocID="{93094D09-862F-44F2-9A3B-E372307E8C2B}" presName="aNode" presStyleLbl="bgShp" presStyleIdx="0" presStyleCnt="1" custScaleY="73333" custLinFactNeighborX="971"/>
      <dgm:spPr/>
      <dgm:t>
        <a:bodyPr/>
        <a:lstStyle/>
        <a:p>
          <a:endParaRPr lang="ru-RU"/>
        </a:p>
      </dgm:t>
    </dgm:pt>
    <dgm:pt modelId="{E0000B65-E93E-41E8-AA4F-08AD9A279F1A}" type="pres">
      <dgm:prSet presAssocID="{93094D09-862F-44F2-9A3B-E372307E8C2B}" presName="textNode" presStyleLbl="bgShp" presStyleIdx="0" presStyleCnt="1"/>
      <dgm:spPr/>
      <dgm:t>
        <a:bodyPr/>
        <a:lstStyle/>
        <a:p>
          <a:endParaRPr lang="ru-RU"/>
        </a:p>
      </dgm:t>
    </dgm:pt>
    <dgm:pt modelId="{E12590C7-BEED-44CD-BB9D-8C2B9F35536B}" type="pres">
      <dgm:prSet presAssocID="{93094D09-862F-44F2-9A3B-E372307E8C2B}" presName="compChildNode" presStyleCnt="0"/>
      <dgm:spPr/>
    </dgm:pt>
    <dgm:pt modelId="{C2CC3121-8CE7-459B-9F84-0D8EE73F32F7}" type="pres">
      <dgm:prSet presAssocID="{93094D09-862F-44F2-9A3B-E372307E8C2B}" presName="theInnerList" presStyleCnt="0"/>
      <dgm:spPr/>
    </dgm:pt>
    <dgm:pt modelId="{AA86140C-B4BA-40D6-8754-4950DF111E2D}" type="pres">
      <dgm:prSet presAssocID="{2C7FC10C-03A5-45DC-9029-FFD6C4E360FA}" presName="childNode" presStyleLbl="node1" presStyleIdx="0" presStyleCnt="1" custScaleX="125000" custScaleY="72572" custLinFactNeighborX="-516" custLinFactNeighborY="-142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85EE2D-870C-41C0-B208-D6F9F18C3B85}" type="presOf" srcId="{511586E6-6350-4DD6-9C17-A403FA7896A7}" destId="{1BA9AD78-F549-4FAE-8DC0-DA7B29CBEC51}" srcOrd="0" destOrd="0" presId="urn:microsoft.com/office/officeart/2005/8/layout/lProcess2"/>
    <dgm:cxn modelId="{956FED1A-6DB2-4757-B0A9-D3A809416B6D}" type="presOf" srcId="{2C7FC10C-03A5-45DC-9029-FFD6C4E360FA}" destId="{AA86140C-B4BA-40D6-8754-4950DF111E2D}" srcOrd="0" destOrd="0" presId="urn:microsoft.com/office/officeart/2005/8/layout/lProcess2"/>
    <dgm:cxn modelId="{8F0142BC-8647-4309-A795-C0D866388A88}" type="presOf" srcId="{93094D09-862F-44F2-9A3B-E372307E8C2B}" destId="{E0000B65-E93E-41E8-AA4F-08AD9A279F1A}" srcOrd="1" destOrd="0" presId="urn:microsoft.com/office/officeart/2005/8/layout/lProcess2"/>
    <dgm:cxn modelId="{CD569BD2-6717-4ED6-8D24-0BB30EE7ADA5}" srcId="{93094D09-862F-44F2-9A3B-E372307E8C2B}" destId="{2C7FC10C-03A5-45DC-9029-FFD6C4E360FA}" srcOrd="0" destOrd="0" parTransId="{38F76A59-6A59-4A06-AF05-AAFF777FBF3B}" sibTransId="{6630718C-6EE8-4ADA-AD1A-BDA734200207}"/>
    <dgm:cxn modelId="{D29921E1-9DBC-4E71-B45E-E4C9C5C8C125}" srcId="{511586E6-6350-4DD6-9C17-A403FA7896A7}" destId="{93094D09-862F-44F2-9A3B-E372307E8C2B}" srcOrd="0" destOrd="0" parTransId="{EC79EF82-5C6C-4065-8A7B-6021609B0A79}" sibTransId="{35912D51-81D9-4414-B5EB-958C675E6B99}"/>
    <dgm:cxn modelId="{0EDF7E47-AE4B-4317-ABBA-95D7E31FF8C7}" type="presOf" srcId="{93094D09-862F-44F2-9A3B-E372307E8C2B}" destId="{16D2AC23-A3C2-405B-BF63-49614573E216}" srcOrd="0" destOrd="0" presId="urn:microsoft.com/office/officeart/2005/8/layout/lProcess2"/>
    <dgm:cxn modelId="{603E9DFC-01A1-453A-AD4D-66F33EF3036C}" type="presParOf" srcId="{1BA9AD78-F549-4FAE-8DC0-DA7B29CBEC51}" destId="{4BFDE6CA-77C7-4CB8-8FB3-F73A89229820}" srcOrd="0" destOrd="0" presId="urn:microsoft.com/office/officeart/2005/8/layout/lProcess2"/>
    <dgm:cxn modelId="{9B18FD98-5F7B-49DD-AB57-876C5628710A}" type="presParOf" srcId="{4BFDE6CA-77C7-4CB8-8FB3-F73A89229820}" destId="{16D2AC23-A3C2-405B-BF63-49614573E216}" srcOrd="0" destOrd="0" presId="urn:microsoft.com/office/officeart/2005/8/layout/lProcess2"/>
    <dgm:cxn modelId="{A31D09ED-FA2F-42FD-9D02-6E8B70F6F914}" type="presParOf" srcId="{4BFDE6CA-77C7-4CB8-8FB3-F73A89229820}" destId="{E0000B65-E93E-41E8-AA4F-08AD9A279F1A}" srcOrd="1" destOrd="0" presId="urn:microsoft.com/office/officeart/2005/8/layout/lProcess2"/>
    <dgm:cxn modelId="{67657AA2-1C0A-4D16-8930-42FEED40D73B}" type="presParOf" srcId="{4BFDE6CA-77C7-4CB8-8FB3-F73A89229820}" destId="{E12590C7-BEED-44CD-BB9D-8C2B9F35536B}" srcOrd="2" destOrd="0" presId="urn:microsoft.com/office/officeart/2005/8/layout/lProcess2"/>
    <dgm:cxn modelId="{AB21450B-7C01-4DFB-BA3D-416524912AEC}" type="presParOf" srcId="{E12590C7-BEED-44CD-BB9D-8C2B9F35536B}" destId="{C2CC3121-8CE7-459B-9F84-0D8EE73F32F7}" srcOrd="0" destOrd="0" presId="urn:microsoft.com/office/officeart/2005/8/layout/lProcess2"/>
    <dgm:cxn modelId="{0106B410-EACB-41ED-9A41-967B36896DB7}" type="presParOf" srcId="{C2CC3121-8CE7-459B-9F84-0D8EE73F32F7}" destId="{AA86140C-B4BA-40D6-8754-4950DF111E2D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C7DB76-68BE-4532-AFF2-8B276185262F}">
      <dsp:nvSpPr>
        <dsp:cNvPr id="0" name=""/>
        <dsp:cNvSpPr/>
      </dsp:nvSpPr>
      <dsp:spPr>
        <a:xfrm>
          <a:off x="955" y="0"/>
          <a:ext cx="2484972" cy="4400568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 </a:t>
          </a:r>
          <a:endParaRPr lang="ru-RU" sz="5000" kern="1200" dirty="0"/>
        </a:p>
      </dsp:txBody>
      <dsp:txXfrm>
        <a:off x="955" y="0"/>
        <a:ext cx="2484972" cy="1320170"/>
      </dsp:txXfrm>
    </dsp:sp>
    <dsp:sp modelId="{9E0A17D0-343F-4148-A923-FCC4BCE23AFC}">
      <dsp:nvSpPr>
        <dsp:cNvPr id="0" name=""/>
        <dsp:cNvSpPr/>
      </dsp:nvSpPr>
      <dsp:spPr>
        <a:xfrm>
          <a:off x="249453" y="1321459"/>
          <a:ext cx="1987978" cy="132683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Семья</a:t>
          </a:r>
          <a:endParaRPr lang="ru-RU" sz="2800" kern="1200" dirty="0"/>
        </a:p>
      </dsp:txBody>
      <dsp:txXfrm>
        <a:off x="288315" y="1360321"/>
        <a:ext cx="1910254" cy="1249107"/>
      </dsp:txXfrm>
    </dsp:sp>
    <dsp:sp modelId="{CF78AF2A-C31B-42C5-921C-05EE2020ECD7}">
      <dsp:nvSpPr>
        <dsp:cNvPr id="0" name=""/>
        <dsp:cNvSpPr/>
      </dsp:nvSpPr>
      <dsp:spPr>
        <a:xfrm>
          <a:off x="249453" y="2852418"/>
          <a:ext cx="1987978" cy="1326831"/>
        </a:xfrm>
        <a:prstGeom prst="roundRect">
          <a:avLst>
            <a:gd name="adj" fmla="val 10000"/>
          </a:avLst>
        </a:prstGeom>
        <a:solidFill>
          <a:srgbClr val="2FBB2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ООП ДО -структура</a:t>
          </a:r>
          <a:endParaRPr lang="ru-RU" sz="2800" kern="1200" dirty="0"/>
        </a:p>
      </dsp:txBody>
      <dsp:txXfrm>
        <a:off x="288315" y="2891280"/>
        <a:ext cx="1910254" cy="1249107"/>
      </dsp:txXfrm>
    </dsp:sp>
    <dsp:sp modelId="{16D2AC23-A3C2-405B-BF63-49614573E216}">
      <dsp:nvSpPr>
        <dsp:cNvPr id="0" name=""/>
        <dsp:cNvSpPr/>
      </dsp:nvSpPr>
      <dsp:spPr>
        <a:xfrm>
          <a:off x="2672301" y="0"/>
          <a:ext cx="2484972" cy="4400568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0" b="1" kern="1200" cap="all" spc="0" dirty="0" smtClean="0">
              <a:ln w="9000" cmpd="sng">
                <a:solidFill>
                  <a:schemeClr val="accent4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rPr>
            <a:t>темы</a:t>
          </a:r>
          <a:endParaRPr lang="ru-RU" sz="5000" b="1" kern="1200" cap="all" spc="0" dirty="0">
            <a:ln w="9000" cmpd="sng">
              <a:solidFill>
                <a:schemeClr val="accent4">
                  <a:lumMod val="60000"/>
                  <a:lumOff val="40000"/>
                </a:schemeClr>
              </a:solidFill>
              <a:prstDash val="solid"/>
            </a:ln>
            <a:solidFill>
              <a:schemeClr val="accent4">
                <a:lumMod val="60000"/>
                <a:lumOff val="40000"/>
              </a:schemeClr>
            </a:solidFill>
            <a:effectLst>
              <a:reflection blurRad="12700" stA="28000" endPos="45000" dist="1000" dir="5400000" sy="-100000" algn="bl" rotWithShape="0"/>
            </a:effectLst>
          </a:endParaRPr>
        </a:p>
      </dsp:txBody>
      <dsp:txXfrm>
        <a:off x="2672301" y="0"/>
        <a:ext cx="2484972" cy="1320170"/>
      </dsp:txXfrm>
    </dsp:sp>
    <dsp:sp modelId="{9DFA81FC-E229-426C-AF52-8A395A561335}">
      <dsp:nvSpPr>
        <dsp:cNvPr id="0" name=""/>
        <dsp:cNvSpPr/>
      </dsp:nvSpPr>
      <dsp:spPr>
        <a:xfrm>
          <a:off x="2920798" y="1321459"/>
          <a:ext cx="1987978" cy="1326831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Документы</a:t>
          </a:r>
          <a:endParaRPr lang="ru-RU" sz="2800" kern="1200" dirty="0"/>
        </a:p>
      </dsp:txBody>
      <dsp:txXfrm>
        <a:off x="2959660" y="1360321"/>
        <a:ext cx="1910254" cy="1249107"/>
      </dsp:txXfrm>
    </dsp:sp>
    <dsp:sp modelId="{B7A871B2-D060-44DD-88C6-929A7AE534B4}">
      <dsp:nvSpPr>
        <dsp:cNvPr id="0" name=""/>
        <dsp:cNvSpPr/>
      </dsp:nvSpPr>
      <dsp:spPr>
        <a:xfrm>
          <a:off x="2890661" y="2836911"/>
          <a:ext cx="1987978" cy="1326831"/>
        </a:xfrm>
        <a:prstGeom prst="roundRect">
          <a:avLst>
            <a:gd name="adj" fmla="val 10000"/>
          </a:avLst>
        </a:prstGeom>
        <a:solidFill>
          <a:schemeClr val="accent3">
            <a:hueOff val="7008979"/>
            <a:satOff val="7178"/>
            <a:lumOff val="-800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kern="1200" dirty="0" smtClean="0"/>
            <a:t>ООП ДО -условия</a:t>
          </a:r>
        </a:p>
      </dsp:txBody>
      <dsp:txXfrm>
        <a:off x="2929523" y="2875773"/>
        <a:ext cx="1910254" cy="1249107"/>
      </dsp:txXfrm>
    </dsp:sp>
    <dsp:sp modelId="{D478BCB5-CFE1-4B87-BB71-A1F7884CB24C}">
      <dsp:nvSpPr>
        <dsp:cNvPr id="0" name=""/>
        <dsp:cNvSpPr/>
      </dsp:nvSpPr>
      <dsp:spPr>
        <a:xfrm>
          <a:off x="5343647" y="0"/>
          <a:ext cx="2484972" cy="4400568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0" kern="1200" dirty="0" smtClean="0"/>
            <a:t> </a:t>
          </a:r>
          <a:endParaRPr lang="ru-RU" sz="5000" kern="1200" dirty="0"/>
        </a:p>
      </dsp:txBody>
      <dsp:txXfrm>
        <a:off x="5343647" y="0"/>
        <a:ext cx="2484972" cy="1320170"/>
      </dsp:txXfrm>
    </dsp:sp>
    <dsp:sp modelId="{4E80FD01-E240-4F2E-A53D-F76E56E068E5}">
      <dsp:nvSpPr>
        <dsp:cNvPr id="0" name=""/>
        <dsp:cNvSpPr/>
      </dsp:nvSpPr>
      <dsp:spPr>
        <a:xfrm>
          <a:off x="5592144" y="1321459"/>
          <a:ext cx="1987978" cy="1326831"/>
        </a:xfrm>
        <a:prstGeom prst="roundRect">
          <a:avLst>
            <a:gd name="adj" fmla="val 10000"/>
          </a:avLst>
        </a:prstGeom>
        <a:solidFill>
          <a:schemeClr val="accent3">
            <a:hueOff val="9345305"/>
            <a:satOff val="9571"/>
            <a:lumOff val="-1066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ФГОС ДО</a:t>
          </a:r>
          <a:endParaRPr lang="ru-RU" sz="2800" kern="1200" dirty="0"/>
        </a:p>
      </dsp:txBody>
      <dsp:txXfrm>
        <a:off x="5631006" y="1360321"/>
        <a:ext cx="1910254" cy="1249107"/>
      </dsp:txXfrm>
    </dsp:sp>
    <dsp:sp modelId="{99D94618-3493-414B-99F4-69AB28AF128B}">
      <dsp:nvSpPr>
        <dsp:cNvPr id="0" name=""/>
        <dsp:cNvSpPr/>
      </dsp:nvSpPr>
      <dsp:spPr>
        <a:xfrm>
          <a:off x="5592144" y="2852418"/>
          <a:ext cx="1987978" cy="1326831"/>
        </a:xfrm>
        <a:prstGeom prst="roundRect">
          <a:avLst>
            <a:gd name="adj" fmla="val 10000"/>
          </a:avLst>
        </a:prstGeom>
        <a:solidFill>
          <a:schemeClr val="accent3">
            <a:hueOff val="11681631"/>
            <a:satOff val="11964"/>
            <a:lumOff val="-1333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ООП ДО - результаты</a:t>
          </a:r>
          <a:endParaRPr lang="ru-RU" sz="2800" kern="1200" dirty="0"/>
        </a:p>
      </dsp:txBody>
      <dsp:txXfrm>
        <a:off x="5631006" y="2891280"/>
        <a:ext cx="1910254" cy="124910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AC23-A3C2-405B-BF63-49614573E216}">
      <dsp:nvSpPr>
        <dsp:cNvPr id="0" name=""/>
        <dsp:cNvSpPr/>
      </dsp:nvSpPr>
      <dsp:spPr>
        <a:xfrm>
          <a:off x="3621" y="0"/>
          <a:ext cx="7409581" cy="2808312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sz="4000" kern="1200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sp:txBody>
      <dsp:txXfrm>
        <a:off x="3621" y="0"/>
        <a:ext cx="7409581" cy="842493"/>
      </dsp:txXfrm>
    </dsp:sp>
    <dsp:sp modelId="{AA86140C-B4BA-40D6-8754-4950DF111E2D}">
      <dsp:nvSpPr>
        <dsp:cNvPr id="0" name=""/>
        <dsp:cNvSpPr/>
      </dsp:nvSpPr>
      <dsp:spPr>
        <a:xfrm>
          <a:off x="0" y="677677"/>
          <a:ext cx="7409581" cy="1640562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8580" rIns="9144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b="1" kern="1200" dirty="0" smtClean="0">
            <a:latin typeface="Times New Roman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atin typeface="Times New Roman"/>
            </a:rPr>
            <a:t>3. Сколько образовательных областей  определяет ФГОС ДО?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i="0" kern="1200" dirty="0" smtClean="0">
              <a:latin typeface="Times New Roman"/>
            </a:rPr>
            <a:t>Перечислите их. 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b="1" kern="1200" dirty="0" smtClean="0">
            <a:latin typeface="Times New Roman"/>
          </a:endParaRPr>
        </a:p>
      </dsp:txBody>
      <dsp:txXfrm>
        <a:off x="48050" y="725727"/>
        <a:ext cx="7313481" cy="154446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AC23-A3C2-405B-BF63-49614573E216}">
      <dsp:nvSpPr>
        <dsp:cNvPr id="0" name=""/>
        <dsp:cNvSpPr/>
      </dsp:nvSpPr>
      <dsp:spPr>
        <a:xfrm>
          <a:off x="3621" y="0"/>
          <a:ext cx="7409581" cy="3960439"/>
        </a:xfrm>
        <a:prstGeom prst="roundRect">
          <a:avLst>
            <a:gd name="adj" fmla="val 10000"/>
          </a:avLst>
        </a:prstGeom>
        <a:solidFill>
          <a:srgbClr val="C4EAC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700" kern="1200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sz="5700" kern="1200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sp:txBody>
      <dsp:txXfrm>
        <a:off x="3621" y="0"/>
        <a:ext cx="7409581" cy="1188131"/>
      </dsp:txXfrm>
    </dsp:sp>
    <dsp:sp modelId="{AA86140C-B4BA-40D6-8754-4950DF111E2D}">
      <dsp:nvSpPr>
        <dsp:cNvPr id="0" name=""/>
        <dsp:cNvSpPr/>
      </dsp:nvSpPr>
      <dsp:spPr>
        <a:xfrm>
          <a:off x="0" y="868225"/>
          <a:ext cx="7409581" cy="2573612"/>
        </a:xfrm>
        <a:prstGeom prst="roundRect">
          <a:avLst>
            <a:gd name="adj" fmla="val 10000"/>
          </a:avLst>
        </a:prstGeom>
        <a:solidFill>
          <a:srgbClr val="51D35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8580" rIns="9144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b="1" kern="1200" dirty="0" smtClean="0">
            <a:latin typeface="Times New Roman"/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latin typeface="Times New Roman"/>
            </a:rPr>
            <a:t>1.Какое соотношение объема обязательной части Программы и объема части, формируемой участниками образовательных отношений.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b="1" kern="1200" dirty="0" smtClean="0">
            <a:latin typeface="Times New Roman"/>
          </a:endParaRPr>
        </a:p>
      </dsp:txBody>
      <dsp:txXfrm>
        <a:off x="75379" y="943604"/>
        <a:ext cx="7258823" cy="242285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AC23-A3C2-405B-BF63-49614573E216}">
      <dsp:nvSpPr>
        <dsp:cNvPr id="0" name=""/>
        <dsp:cNvSpPr/>
      </dsp:nvSpPr>
      <dsp:spPr>
        <a:xfrm>
          <a:off x="3621" y="0"/>
          <a:ext cx="7409581" cy="4248472"/>
        </a:xfrm>
        <a:prstGeom prst="roundRect">
          <a:avLst>
            <a:gd name="adj" fmla="val 10000"/>
          </a:avLst>
        </a:prstGeom>
        <a:solidFill>
          <a:srgbClr val="C4EAC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100" kern="120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sz="6100" kern="1200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sp:txBody>
      <dsp:txXfrm>
        <a:off x="3621" y="0"/>
        <a:ext cx="7409581" cy="1274541"/>
      </dsp:txXfrm>
    </dsp:sp>
    <dsp:sp modelId="{AA86140C-B4BA-40D6-8754-4950DF111E2D}">
      <dsp:nvSpPr>
        <dsp:cNvPr id="0" name=""/>
        <dsp:cNvSpPr/>
      </dsp:nvSpPr>
      <dsp:spPr>
        <a:xfrm>
          <a:off x="0" y="931369"/>
          <a:ext cx="7409581" cy="2760784"/>
        </a:xfrm>
        <a:prstGeom prst="roundRect">
          <a:avLst>
            <a:gd name="adj" fmla="val 10000"/>
          </a:avLst>
        </a:prstGeom>
        <a:solidFill>
          <a:srgbClr val="51D35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rPr>
            <a:t>2.Определите к какой образовательной области относятся следующие задачи:                                          - усвоение норм и ценностей, принятых в обществе, включая моральные и нравственные ценности;              - формирование позитивных установок к различным видам труда и творчества;                                                 - формирование основ безопасного поведения в быту, социуме, природе.</a:t>
          </a:r>
          <a:endParaRPr lang="ru-RU" sz="2400" b="1" kern="1200" dirty="0" smtClean="0">
            <a:ln>
              <a:solidFill>
                <a:schemeClr val="bg1"/>
              </a:solidFill>
            </a:ln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861" y="1012230"/>
        <a:ext cx="7247859" cy="259906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AC23-A3C2-405B-BF63-49614573E216}">
      <dsp:nvSpPr>
        <dsp:cNvPr id="0" name=""/>
        <dsp:cNvSpPr/>
      </dsp:nvSpPr>
      <dsp:spPr>
        <a:xfrm>
          <a:off x="0" y="0"/>
          <a:ext cx="7416824" cy="4248472"/>
        </a:xfrm>
        <a:prstGeom prst="roundRect">
          <a:avLst>
            <a:gd name="adj" fmla="val 10000"/>
          </a:avLst>
        </a:prstGeom>
        <a:solidFill>
          <a:srgbClr val="C4EAC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100" kern="120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sz="6100" kern="1200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sp:txBody>
      <dsp:txXfrm>
        <a:off x="0" y="0"/>
        <a:ext cx="7416824" cy="1274541"/>
      </dsp:txXfrm>
    </dsp:sp>
    <dsp:sp modelId="{AA86140C-B4BA-40D6-8754-4950DF111E2D}">
      <dsp:nvSpPr>
        <dsp:cNvPr id="0" name=""/>
        <dsp:cNvSpPr/>
      </dsp:nvSpPr>
      <dsp:spPr>
        <a:xfrm>
          <a:off x="0" y="931369"/>
          <a:ext cx="7416824" cy="2760784"/>
        </a:xfrm>
        <a:prstGeom prst="roundRect">
          <a:avLst>
            <a:gd name="adj" fmla="val 10000"/>
          </a:avLst>
        </a:prstGeom>
        <a:solidFill>
          <a:srgbClr val="51D35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68580" rIns="9144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3.Какой раздел Программы должен быть ориентирован на родителей (законных представителей) детей и доступен для ознакомления.</a:t>
          </a:r>
        </a:p>
      </dsp:txBody>
      <dsp:txXfrm>
        <a:off x="80861" y="1012230"/>
        <a:ext cx="7255102" cy="259906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AC23-A3C2-405B-BF63-49614573E216}">
      <dsp:nvSpPr>
        <dsp:cNvPr id="0" name=""/>
        <dsp:cNvSpPr/>
      </dsp:nvSpPr>
      <dsp:spPr>
        <a:xfrm>
          <a:off x="0" y="0"/>
          <a:ext cx="8635556" cy="3816423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kern="1200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r>
            <a:rPr lang="ru-RU" sz="2400" b="1" kern="1200" dirty="0" smtClean="0">
              <a:latin typeface="Times New Roman"/>
            </a:rPr>
            <a:t>1. Выделите требования к условиям реализации Программы, которые включает Стандарт?</a:t>
          </a:r>
          <a:endParaRPr lang="ru-RU" kern="1200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sp:txBody>
      <dsp:txXfrm>
        <a:off x="0" y="0"/>
        <a:ext cx="8635556" cy="1144926"/>
      </dsp:txXfrm>
    </dsp:sp>
    <dsp:sp modelId="{313E1106-EE74-4C95-8E25-13A321CFC3E8}">
      <dsp:nvSpPr>
        <dsp:cNvPr id="0" name=""/>
        <dsp:cNvSpPr/>
      </dsp:nvSpPr>
      <dsp:spPr>
        <a:xfrm>
          <a:off x="842422" y="978588"/>
          <a:ext cx="6908445" cy="307737"/>
        </a:xfrm>
        <a:prstGeom prst="roundRect">
          <a:avLst>
            <a:gd name="adj" fmla="val 10000"/>
          </a:avLst>
        </a:prstGeom>
        <a:solidFill>
          <a:srgbClr val="558ED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/>
            </a:rPr>
            <a:t>1. психолого-педагогические условия</a:t>
          </a:r>
        </a:p>
      </dsp:txBody>
      <dsp:txXfrm>
        <a:off x="851435" y="987601"/>
        <a:ext cx="6890419" cy="289711"/>
      </dsp:txXfrm>
    </dsp:sp>
    <dsp:sp modelId="{A87796AA-7399-473C-A2E9-C630A6F48F8D}">
      <dsp:nvSpPr>
        <dsp:cNvPr id="0" name=""/>
        <dsp:cNvSpPr/>
      </dsp:nvSpPr>
      <dsp:spPr>
        <a:xfrm>
          <a:off x="842422" y="1276108"/>
          <a:ext cx="6908445" cy="307737"/>
        </a:xfrm>
        <a:prstGeom prst="roundRect">
          <a:avLst>
            <a:gd name="adj" fmla="val 10000"/>
          </a:avLst>
        </a:prstGeom>
        <a:solidFill>
          <a:srgbClr val="558ED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/>
            </a:rPr>
            <a:t>2. кадровые условия </a:t>
          </a:r>
        </a:p>
      </dsp:txBody>
      <dsp:txXfrm>
        <a:off x="851435" y="1285121"/>
        <a:ext cx="6890419" cy="289711"/>
      </dsp:txXfrm>
    </dsp:sp>
    <dsp:sp modelId="{1494CBA5-3B6B-4953-97CD-E60DCDE502EE}">
      <dsp:nvSpPr>
        <dsp:cNvPr id="0" name=""/>
        <dsp:cNvSpPr/>
      </dsp:nvSpPr>
      <dsp:spPr>
        <a:xfrm rot="10800000" flipV="1">
          <a:off x="842422" y="1620825"/>
          <a:ext cx="6908445" cy="307737"/>
        </a:xfrm>
        <a:prstGeom prst="roundRect">
          <a:avLst>
            <a:gd name="adj" fmla="val 10000"/>
          </a:avLst>
        </a:prstGeom>
        <a:solidFill>
          <a:srgbClr val="558ED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/>
            </a:rPr>
            <a:t>3. учебно-материальные условия</a:t>
          </a:r>
        </a:p>
      </dsp:txBody>
      <dsp:txXfrm rot="-10800000">
        <a:off x="851435" y="1629838"/>
        <a:ext cx="6890419" cy="289711"/>
      </dsp:txXfrm>
    </dsp:sp>
    <dsp:sp modelId="{D207F2EA-CB2D-49BC-AC10-2D4223E8D383}">
      <dsp:nvSpPr>
        <dsp:cNvPr id="0" name=""/>
        <dsp:cNvSpPr/>
      </dsp:nvSpPr>
      <dsp:spPr>
        <a:xfrm rot="10800000" flipV="1">
          <a:off x="842422" y="2016223"/>
          <a:ext cx="6908445" cy="307737"/>
        </a:xfrm>
        <a:prstGeom prst="roundRect">
          <a:avLst>
            <a:gd name="adj" fmla="val 10000"/>
          </a:avLst>
        </a:prstGeom>
        <a:solidFill>
          <a:srgbClr val="558ED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/>
            </a:rPr>
            <a:t>4. материально-технические условия </a:t>
          </a:r>
        </a:p>
      </dsp:txBody>
      <dsp:txXfrm rot="-10800000">
        <a:off x="851435" y="2025236"/>
        <a:ext cx="6890419" cy="289711"/>
      </dsp:txXfrm>
    </dsp:sp>
    <dsp:sp modelId="{1915DAB3-3E20-499B-A58B-5702EB668104}">
      <dsp:nvSpPr>
        <dsp:cNvPr id="0" name=""/>
        <dsp:cNvSpPr/>
      </dsp:nvSpPr>
      <dsp:spPr>
        <a:xfrm>
          <a:off x="842422" y="2376263"/>
          <a:ext cx="6908445" cy="307737"/>
        </a:xfrm>
        <a:prstGeom prst="roundRect">
          <a:avLst>
            <a:gd name="adj" fmla="val 10000"/>
          </a:avLst>
        </a:prstGeom>
        <a:solidFill>
          <a:srgbClr val="558ED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/>
            </a:rPr>
            <a:t>5. медико-социальные условия </a:t>
          </a:r>
        </a:p>
      </dsp:txBody>
      <dsp:txXfrm>
        <a:off x="851435" y="2385276"/>
        <a:ext cx="6890419" cy="289711"/>
      </dsp:txXfrm>
    </dsp:sp>
    <dsp:sp modelId="{D8DF5EAF-707B-4D95-8BEF-5131EB12166E}">
      <dsp:nvSpPr>
        <dsp:cNvPr id="0" name=""/>
        <dsp:cNvSpPr/>
      </dsp:nvSpPr>
      <dsp:spPr>
        <a:xfrm>
          <a:off x="842422" y="2736303"/>
          <a:ext cx="6908445" cy="307737"/>
        </a:xfrm>
        <a:prstGeom prst="roundRect">
          <a:avLst>
            <a:gd name="adj" fmla="val 10000"/>
          </a:avLst>
        </a:prstGeom>
        <a:solidFill>
          <a:srgbClr val="558ED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/>
            </a:rPr>
            <a:t>6. финансовые условия  </a:t>
          </a:r>
        </a:p>
      </dsp:txBody>
      <dsp:txXfrm>
        <a:off x="851435" y="2745316"/>
        <a:ext cx="6890419" cy="289711"/>
      </dsp:txXfrm>
    </dsp:sp>
    <dsp:sp modelId="{41D7D828-D2BA-43CF-A93A-1FBF595F5325}">
      <dsp:nvSpPr>
        <dsp:cNvPr id="0" name=""/>
        <dsp:cNvSpPr/>
      </dsp:nvSpPr>
      <dsp:spPr>
        <a:xfrm rot="10800000" flipV="1">
          <a:off x="842422" y="3096343"/>
          <a:ext cx="6908445" cy="307737"/>
        </a:xfrm>
        <a:prstGeom prst="roundRect">
          <a:avLst>
            <a:gd name="adj" fmla="val 10000"/>
          </a:avLst>
        </a:prstGeom>
        <a:solidFill>
          <a:srgbClr val="558ED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/>
            </a:rPr>
            <a:t>7. информационно-методические условия.</a:t>
          </a:r>
        </a:p>
      </dsp:txBody>
      <dsp:txXfrm rot="-10800000">
        <a:off x="851435" y="3105356"/>
        <a:ext cx="6890419" cy="289711"/>
      </dsp:txXfrm>
    </dsp:sp>
    <dsp:sp modelId="{50FC1C4A-5027-4896-B657-555D4837F5DC}">
      <dsp:nvSpPr>
        <dsp:cNvPr id="0" name=""/>
        <dsp:cNvSpPr/>
      </dsp:nvSpPr>
      <dsp:spPr>
        <a:xfrm>
          <a:off x="842422" y="3460541"/>
          <a:ext cx="6908445" cy="307737"/>
        </a:xfrm>
        <a:prstGeom prst="roundRect">
          <a:avLst>
            <a:gd name="adj" fmla="val 10000"/>
          </a:avLst>
        </a:prstGeom>
        <a:solidFill>
          <a:srgbClr val="558ED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/>
            </a:rPr>
            <a:t>8. развивающая предметно пространственная среда</a:t>
          </a:r>
        </a:p>
      </dsp:txBody>
      <dsp:txXfrm>
        <a:off x="851435" y="3469554"/>
        <a:ext cx="6890419" cy="289711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AC23-A3C2-405B-BF63-49614573E216}">
      <dsp:nvSpPr>
        <dsp:cNvPr id="0" name=""/>
        <dsp:cNvSpPr/>
      </dsp:nvSpPr>
      <dsp:spPr>
        <a:xfrm>
          <a:off x="3747" y="0"/>
          <a:ext cx="7666581" cy="2643206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sz="3800" kern="1200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sp:txBody>
      <dsp:txXfrm>
        <a:off x="3747" y="0"/>
        <a:ext cx="7666581" cy="792961"/>
      </dsp:txXfrm>
    </dsp:sp>
    <dsp:sp modelId="{AA86140C-B4BA-40D6-8754-4950DF111E2D}">
      <dsp:nvSpPr>
        <dsp:cNvPr id="0" name=""/>
        <dsp:cNvSpPr/>
      </dsp:nvSpPr>
      <dsp:spPr>
        <a:xfrm>
          <a:off x="0" y="579455"/>
          <a:ext cx="7666581" cy="1717634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bg1"/>
              </a:solidFill>
              <a:latin typeface="Times New Roman"/>
              <a:ea typeface="Times New Roman"/>
            </a:rPr>
            <a:t>2.Какие требования (принципы) к развивающей предметно-пространственной среде необходимо учитывать при реализации Программы?</a:t>
          </a:r>
          <a:endParaRPr lang="ru-RU" sz="3400" b="1" kern="1200" dirty="0" smtClean="0">
            <a:solidFill>
              <a:schemeClr val="bg1"/>
            </a:solidFill>
            <a:latin typeface="Times New Roman"/>
          </a:endParaRPr>
        </a:p>
      </dsp:txBody>
      <dsp:txXfrm>
        <a:off x="50308" y="629763"/>
        <a:ext cx="7565965" cy="161701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AC23-A3C2-405B-BF63-49614573E216}">
      <dsp:nvSpPr>
        <dsp:cNvPr id="0" name=""/>
        <dsp:cNvSpPr/>
      </dsp:nvSpPr>
      <dsp:spPr>
        <a:xfrm>
          <a:off x="3747" y="0"/>
          <a:ext cx="7666581" cy="2643206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sz="3800" kern="1200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sp:txBody>
      <dsp:txXfrm>
        <a:off x="3747" y="0"/>
        <a:ext cx="7666581" cy="792961"/>
      </dsp:txXfrm>
    </dsp:sp>
    <dsp:sp modelId="{AA86140C-B4BA-40D6-8754-4950DF111E2D}">
      <dsp:nvSpPr>
        <dsp:cNvPr id="0" name=""/>
        <dsp:cNvSpPr/>
      </dsp:nvSpPr>
      <dsp:spPr>
        <a:xfrm>
          <a:off x="0" y="579455"/>
          <a:ext cx="7666581" cy="1717634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0" kern="12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3. В каком документе установлены и перечислены профессиональные компетенции педагога дошкольного образования ?</a:t>
          </a:r>
          <a:endParaRPr lang="ru-RU" sz="3400" b="1" kern="1200" dirty="0" smtClean="0">
            <a:solidFill>
              <a:schemeClr val="bg1"/>
            </a:solidFill>
            <a:latin typeface="Times New Roman"/>
          </a:endParaRPr>
        </a:p>
      </dsp:txBody>
      <dsp:txXfrm>
        <a:off x="50308" y="629763"/>
        <a:ext cx="7565965" cy="161701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AC23-A3C2-405B-BF63-49614573E216}">
      <dsp:nvSpPr>
        <dsp:cNvPr id="0" name=""/>
        <dsp:cNvSpPr/>
      </dsp:nvSpPr>
      <dsp:spPr>
        <a:xfrm>
          <a:off x="8441" y="0"/>
          <a:ext cx="8635556" cy="3816423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kern="1200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sz="5500" kern="1200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sp:txBody>
      <dsp:txXfrm>
        <a:off x="8441" y="0"/>
        <a:ext cx="8635556" cy="1144926"/>
      </dsp:txXfrm>
    </dsp:sp>
    <dsp:sp modelId="{AA86140C-B4BA-40D6-8754-4950DF111E2D}">
      <dsp:nvSpPr>
        <dsp:cNvPr id="0" name=""/>
        <dsp:cNvSpPr/>
      </dsp:nvSpPr>
      <dsp:spPr>
        <a:xfrm>
          <a:off x="6" y="586313"/>
          <a:ext cx="8635556" cy="2480026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/>
            </a:rPr>
            <a:t>1. К к</a:t>
          </a:r>
          <a:r>
            <a:rPr lang="ru-RU" sz="2400" b="1" kern="1200" dirty="0" smtClean="0">
              <a:latin typeface="Times New Roman"/>
              <a:ea typeface="Times New Roman"/>
            </a:rPr>
            <a:t>акому возрасту (раннему или дошкольному) относятся следующие целевые ориентиры?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/>
              <a:ea typeface="Times New Roman"/>
            </a:rPr>
            <a:t>-ребёнок интересуется окружающими предметами и активно действует с ними;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/>
              <a:ea typeface="Times New Roman"/>
            </a:rPr>
            <a:t>-владеет активной речью, включённой в общение; может обращаться с вопросами и просьбами, понимает речь взрослых</a:t>
          </a:r>
          <a:endParaRPr lang="ru-RU" sz="2400" b="1" kern="1200" dirty="0" smtClean="0">
            <a:latin typeface="Times New Roman"/>
          </a:endParaRPr>
        </a:p>
      </dsp:txBody>
      <dsp:txXfrm>
        <a:off x="72643" y="658950"/>
        <a:ext cx="8490282" cy="233475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AC23-A3C2-405B-BF63-49614573E216}">
      <dsp:nvSpPr>
        <dsp:cNvPr id="0" name=""/>
        <dsp:cNvSpPr/>
      </dsp:nvSpPr>
      <dsp:spPr>
        <a:xfrm>
          <a:off x="8441" y="0"/>
          <a:ext cx="8635556" cy="3600399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kern="1200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sz="5200" kern="1200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sp:txBody>
      <dsp:txXfrm>
        <a:off x="8441" y="0"/>
        <a:ext cx="8635556" cy="1080119"/>
      </dsp:txXfrm>
    </dsp:sp>
    <dsp:sp modelId="{AA86140C-B4BA-40D6-8754-4950DF111E2D}">
      <dsp:nvSpPr>
        <dsp:cNvPr id="0" name=""/>
        <dsp:cNvSpPr/>
      </dsp:nvSpPr>
      <dsp:spPr>
        <a:xfrm>
          <a:off x="8441" y="720082"/>
          <a:ext cx="8635556" cy="2339647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1"/>
              </a:solidFill>
              <a:latin typeface="Times New Roman"/>
            </a:rPr>
            <a:t>2. </a:t>
          </a:r>
          <a:r>
            <a:rPr lang="ru-RU" sz="3200" b="1" kern="1200" dirty="0" smtClean="0">
              <a:solidFill>
                <a:schemeClr val="bg1"/>
              </a:solidFill>
              <a:latin typeface="Times New Roman"/>
              <a:ea typeface="Times New Roman"/>
            </a:rPr>
            <a:t>Проводится ли педагогическая диагностика (мониторинг) при реализации программы?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1"/>
              </a:solidFill>
              <a:latin typeface="Times New Roman"/>
              <a:ea typeface="Times New Roman"/>
            </a:rPr>
            <a:t>Если да, то кем и с какой целью проводится?</a:t>
          </a:r>
          <a:r>
            <a:rPr lang="ru-RU" sz="3200" b="1" kern="1200" dirty="0" smtClean="0">
              <a:solidFill>
                <a:schemeClr val="bg1"/>
              </a:solidFill>
              <a:latin typeface="Times New Roman"/>
            </a:rPr>
            <a:t> </a:t>
          </a:r>
          <a:endParaRPr lang="ru-RU" sz="3400" b="1" kern="1200" dirty="0" smtClean="0">
            <a:solidFill>
              <a:schemeClr val="bg1"/>
            </a:solidFill>
            <a:latin typeface="Times New Roman"/>
          </a:endParaRPr>
        </a:p>
      </dsp:txBody>
      <dsp:txXfrm>
        <a:off x="76967" y="788608"/>
        <a:ext cx="8498504" cy="2202595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AC23-A3C2-405B-BF63-49614573E216}">
      <dsp:nvSpPr>
        <dsp:cNvPr id="0" name=""/>
        <dsp:cNvSpPr/>
      </dsp:nvSpPr>
      <dsp:spPr>
        <a:xfrm>
          <a:off x="0" y="0"/>
          <a:ext cx="8643998" cy="3456383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ln>
                <a:solidFill>
                  <a:schemeClr val="accent4">
                    <a:lumMod val="75000"/>
                  </a:schemeClr>
                </a:solidFill>
              </a:ln>
              <a:solidFill>
                <a:schemeClr val="accent4">
                  <a:lumMod val="75000"/>
                </a:schemeClr>
              </a:solidFill>
            </a:rPr>
            <a:t>« Кот в мешке </a:t>
          </a:r>
          <a:r>
            <a:rPr lang="ru-RU" sz="3600" b="1" kern="1200" dirty="0" smtClean="0">
              <a:ln>
                <a:solidFill>
                  <a:schemeClr val="accent4">
                    <a:lumMod val="75000"/>
                  </a:schemeClr>
                </a:solidFill>
              </a:ln>
              <a:solidFill>
                <a:schemeClr val="accent4">
                  <a:lumMod val="75000"/>
                </a:schemeClr>
              </a:solidFill>
            </a:rPr>
            <a:t>»</a:t>
          </a:r>
          <a:r>
            <a:rPr lang="ru-RU" sz="5500" b="1" kern="1200" dirty="0" smtClean="0">
              <a:ln>
                <a:solidFill>
                  <a:schemeClr val="accent4">
                    <a:lumMod val="75000"/>
                  </a:schemeClr>
                </a:solidFill>
              </a:ln>
              <a:solidFill>
                <a:schemeClr val="accent4">
                  <a:lumMod val="75000"/>
                </a:schemeClr>
              </a:solidFill>
            </a:rPr>
            <a:t> </a:t>
          </a:r>
          <a:endParaRPr lang="ru-RU" sz="5500" b="1" kern="1200" dirty="0">
            <a:ln>
              <a:solidFill>
                <a:schemeClr val="accent4">
                  <a:lumMod val="75000"/>
                </a:schemeClr>
              </a:solidFill>
            </a:ln>
            <a:solidFill>
              <a:schemeClr val="accent4">
                <a:lumMod val="75000"/>
              </a:schemeClr>
            </a:solidFill>
          </a:endParaRPr>
        </a:p>
      </dsp:txBody>
      <dsp:txXfrm>
        <a:off x="0" y="0"/>
        <a:ext cx="8643998" cy="1036914"/>
      </dsp:txXfrm>
    </dsp:sp>
    <dsp:sp modelId="{AA86140C-B4BA-40D6-8754-4950DF111E2D}">
      <dsp:nvSpPr>
        <dsp:cNvPr id="0" name=""/>
        <dsp:cNvSpPr/>
      </dsp:nvSpPr>
      <dsp:spPr>
        <a:xfrm>
          <a:off x="0" y="1160884"/>
          <a:ext cx="8643998" cy="2027645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>
              <a:solidFill>
                <a:schemeClr val="bg1"/>
              </a:solidFill>
              <a:latin typeface="Times New Roman"/>
            </a:rPr>
            <a:t>3.В каком случае рекомендуется сокращать продолжительность прогулки?</a:t>
          </a:r>
          <a:endParaRPr lang="ru-RU" sz="3400" b="1" kern="1200" dirty="0" smtClean="0">
            <a:solidFill>
              <a:schemeClr val="bg1"/>
            </a:solidFill>
            <a:latin typeface="Times New Roman"/>
          </a:endParaRPr>
        </a:p>
      </dsp:txBody>
      <dsp:txXfrm>
        <a:off x="59388" y="1220272"/>
        <a:ext cx="8525222" cy="19088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AC23-A3C2-405B-BF63-49614573E216}">
      <dsp:nvSpPr>
        <dsp:cNvPr id="0" name=""/>
        <dsp:cNvSpPr/>
      </dsp:nvSpPr>
      <dsp:spPr>
        <a:xfrm>
          <a:off x="0" y="0"/>
          <a:ext cx="7416824" cy="3816423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kern="1200" dirty="0" smtClean="0"/>
            <a:t> </a:t>
          </a:r>
          <a:endParaRPr lang="ru-RU" sz="5500" kern="1200" dirty="0"/>
        </a:p>
      </dsp:txBody>
      <dsp:txXfrm>
        <a:off x="0" y="0"/>
        <a:ext cx="7416824" cy="1144926"/>
      </dsp:txXfrm>
    </dsp:sp>
    <dsp:sp modelId="{AA86140C-B4BA-40D6-8754-4950DF111E2D}">
      <dsp:nvSpPr>
        <dsp:cNvPr id="0" name=""/>
        <dsp:cNvSpPr/>
      </dsp:nvSpPr>
      <dsp:spPr>
        <a:xfrm>
          <a:off x="0" y="836653"/>
          <a:ext cx="7416824" cy="248002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4140" tIns="78105" rIns="10414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100" b="1" kern="1200" dirty="0" smtClean="0">
              <a:latin typeface="Times New Roman"/>
              <a:ea typeface="Times New Roman"/>
            </a:rPr>
            <a:t>1. Этот документ регулирует права и обязанности администрации ДОУ и семьи воспитанников?</a:t>
          </a:r>
          <a:endParaRPr lang="ru-RU" sz="4100" b="1" kern="1200" dirty="0"/>
        </a:p>
      </dsp:txBody>
      <dsp:txXfrm>
        <a:off x="72637" y="909290"/>
        <a:ext cx="7271550" cy="23347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AC23-A3C2-405B-BF63-49614573E216}">
      <dsp:nvSpPr>
        <dsp:cNvPr id="0" name=""/>
        <dsp:cNvSpPr/>
      </dsp:nvSpPr>
      <dsp:spPr>
        <a:xfrm>
          <a:off x="0" y="0"/>
          <a:ext cx="7416824" cy="3816423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kern="1200" dirty="0" smtClean="0"/>
            <a:t> </a:t>
          </a:r>
          <a:endParaRPr lang="ru-RU" sz="5500" kern="1200" dirty="0"/>
        </a:p>
      </dsp:txBody>
      <dsp:txXfrm>
        <a:off x="0" y="0"/>
        <a:ext cx="7416824" cy="1144926"/>
      </dsp:txXfrm>
    </dsp:sp>
    <dsp:sp modelId="{AA86140C-B4BA-40D6-8754-4950DF111E2D}">
      <dsp:nvSpPr>
        <dsp:cNvPr id="0" name=""/>
        <dsp:cNvSpPr/>
      </dsp:nvSpPr>
      <dsp:spPr>
        <a:xfrm>
          <a:off x="0" y="836653"/>
          <a:ext cx="7416824" cy="248002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4620" tIns="100965" rIns="134620" bIns="100965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300" b="1" kern="1200" dirty="0" smtClean="0">
              <a:latin typeface="Times New Roman"/>
              <a:ea typeface="Times New Roman"/>
            </a:rPr>
            <a:t>2. Кем является семья  в системе образования?</a:t>
          </a:r>
          <a:endParaRPr lang="ru-RU" sz="5300" b="1" kern="1200" dirty="0"/>
        </a:p>
      </dsp:txBody>
      <dsp:txXfrm>
        <a:off x="72637" y="909290"/>
        <a:ext cx="7271550" cy="233475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AC23-A3C2-405B-BF63-49614573E216}">
      <dsp:nvSpPr>
        <dsp:cNvPr id="0" name=""/>
        <dsp:cNvSpPr/>
      </dsp:nvSpPr>
      <dsp:spPr>
        <a:xfrm>
          <a:off x="0" y="0"/>
          <a:ext cx="7416824" cy="3240358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600" kern="1200" dirty="0" smtClean="0"/>
            <a:t> </a:t>
          </a:r>
          <a:r>
            <a:rPr lang="ru-RU" sz="4600" b="1" kern="1200" dirty="0" smtClean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accent3">
                  <a:lumMod val="50000"/>
                </a:schemeClr>
              </a:solidFill>
              <a:latin typeface="+mn-lt"/>
              <a:ea typeface="Times New Roman"/>
            </a:rPr>
            <a:t>«</a:t>
          </a:r>
          <a:r>
            <a:rPr lang="ru-RU" sz="4600" b="1" kern="1200" dirty="0" smtClean="0">
              <a:ln>
                <a:solidFill>
                  <a:schemeClr val="accent3">
                    <a:lumMod val="50000"/>
                  </a:schemeClr>
                </a:solidFill>
              </a:ln>
              <a:solidFill>
                <a:schemeClr val="accent3">
                  <a:lumMod val="50000"/>
                </a:schemeClr>
              </a:solidFill>
              <a:latin typeface="+mn-lt"/>
            </a:rPr>
            <a:t>Кот в мешке» </a:t>
          </a:r>
          <a:endParaRPr lang="ru-RU" sz="4600" kern="1200" dirty="0">
            <a:ln>
              <a:solidFill>
                <a:schemeClr val="accent3">
                  <a:lumMod val="50000"/>
                </a:schemeClr>
              </a:solidFill>
            </a:ln>
            <a:solidFill>
              <a:schemeClr val="accent3">
                <a:lumMod val="50000"/>
              </a:schemeClr>
            </a:solidFill>
          </a:endParaRPr>
        </a:p>
      </dsp:txBody>
      <dsp:txXfrm>
        <a:off x="0" y="0"/>
        <a:ext cx="7416824" cy="972107"/>
      </dsp:txXfrm>
    </dsp:sp>
    <dsp:sp modelId="{AA86140C-B4BA-40D6-8754-4950DF111E2D}">
      <dsp:nvSpPr>
        <dsp:cNvPr id="0" name=""/>
        <dsp:cNvSpPr/>
      </dsp:nvSpPr>
      <dsp:spPr>
        <a:xfrm>
          <a:off x="0" y="710366"/>
          <a:ext cx="7416824" cy="210568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66675" rIns="8890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b="1" kern="1200" dirty="0" smtClean="0">
              <a:latin typeface="Times New Roman"/>
            </a:rPr>
            <a:t>Проводится ли психологическая диагностика?                                Если да, то кем, с какой целью и при каких условиях?</a:t>
          </a:r>
          <a:endParaRPr lang="ru-RU" sz="3500" b="1" kern="1200" dirty="0"/>
        </a:p>
      </dsp:txBody>
      <dsp:txXfrm>
        <a:off x="61673" y="772039"/>
        <a:ext cx="7293478" cy="198233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AC23-A3C2-405B-BF63-49614573E216}">
      <dsp:nvSpPr>
        <dsp:cNvPr id="0" name=""/>
        <dsp:cNvSpPr/>
      </dsp:nvSpPr>
      <dsp:spPr>
        <a:xfrm>
          <a:off x="0" y="0"/>
          <a:ext cx="7416824" cy="3816423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kern="1200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sz="5500" kern="1200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sp:txBody>
      <dsp:txXfrm>
        <a:off x="0" y="0"/>
        <a:ext cx="7416824" cy="1144926"/>
      </dsp:txXfrm>
    </dsp:sp>
    <dsp:sp modelId="{AA86140C-B4BA-40D6-8754-4950DF111E2D}">
      <dsp:nvSpPr>
        <dsp:cNvPr id="0" name=""/>
        <dsp:cNvSpPr/>
      </dsp:nvSpPr>
      <dsp:spPr>
        <a:xfrm>
          <a:off x="0" y="836653"/>
          <a:ext cx="7416824" cy="2480026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51435" rIns="6858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latin typeface="Times New Roman"/>
              <a:ea typeface="Times New Roman"/>
            </a:rPr>
            <a:t>1. Родители являются первыми педагогами. Они обязаны заложить основы физического, нравственного  и интеллектуального развития ребенка в раннем детском возрасте.                 В каком нормативном документе прописано данное утверждение? </a:t>
          </a:r>
          <a:endParaRPr lang="ru-RU" sz="27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72637" y="909290"/>
        <a:ext cx="7271550" cy="233475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AC23-A3C2-405B-BF63-49614573E216}">
      <dsp:nvSpPr>
        <dsp:cNvPr id="0" name=""/>
        <dsp:cNvSpPr/>
      </dsp:nvSpPr>
      <dsp:spPr>
        <a:xfrm>
          <a:off x="0" y="0"/>
          <a:ext cx="7416824" cy="3816423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kern="1200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sz="5500" kern="1200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sp:txBody>
      <dsp:txXfrm>
        <a:off x="0" y="0"/>
        <a:ext cx="7416824" cy="1144926"/>
      </dsp:txXfrm>
    </dsp:sp>
    <dsp:sp modelId="{AA86140C-B4BA-40D6-8754-4950DF111E2D}">
      <dsp:nvSpPr>
        <dsp:cNvPr id="0" name=""/>
        <dsp:cNvSpPr/>
      </dsp:nvSpPr>
      <dsp:spPr>
        <a:xfrm>
          <a:off x="0" y="836653"/>
          <a:ext cx="7416824" cy="2480026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49530" rIns="6604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Times New Roman"/>
            </a:rPr>
            <a:t>2. На основе этого документа строится вся основная деятельность в дошкольном образовательном учреждении. Без этого документа деятельность учреждения является неправомерной.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Times New Roman"/>
            </a:rPr>
            <a:t>О каком документе идет речь?</a:t>
          </a:r>
        </a:p>
      </dsp:txBody>
      <dsp:txXfrm>
        <a:off x="72637" y="909290"/>
        <a:ext cx="7271550" cy="233475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AC23-A3C2-405B-BF63-49614573E216}">
      <dsp:nvSpPr>
        <dsp:cNvPr id="0" name=""/>
        <dsp:cNvSpPr/>
      </dsp:nvSpPr>
      <dsp:spPr>
        <a:xfrm>
          <a:off x="0" y="0"/>
          <a:ext cx="7416824" cy="3816423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500" kern="1200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sz="5500" kern="1200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sp:txBody>
      <dsp:txXfrm>
        <a:off x="0" y="0"/>
        <a:ext cx="7416824" cy="1144926"/>
      </dsp:txXfrm>
    </dsp:sp>
    <dsp:sp modelId="{AA86140C-B4BA-40D6-8754-4950DF111E2D}">
      <dsp:nvSpPr>
        <dsp:cNvPr id="0" name=""/>
        <dsp:cNvSpPr/>
      </dsp:nvSpPr>
      <dsp:spPr>
        <a:xfrm>
          <a:off x="0" y="836653"/>
          <a:ext cx="7416824" cy="2480026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latin typeface="Times New Roman"/>
            </a:rPr>
            <a:t>3. «Ребенком является каждое человеческое существо до достижения 18-летнего возраста, если по закону, применимому к данному ребенку, он не достигает совершеннолетия ранее».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latin typeface="Times New Roman"/>
            </a:rPr>
            <a:t>В каком документе дается представленная трактовка понятия «Ребенок»?</a:t>
          </a:r>
        </a:p>
      </dsp:txBody>
      <dsp:txXfrm>
        <a:off x="72637" y="909290"/>
        <a:ext cx="7271550" cy="233475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AC23-A3C2-405B-BF63-49614573E216}">
      <dsp:nvSpPr>
        <dsp:cNvPr id="0" name=""/>
        <dsp:cNvSpPr/>
      </dsp:nvSpPr>
      <dsp:spPr>
        <a:xfrm>
          <a:off x="0" y="0"/>
          <a:ext cx="7416824" cy="3240360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600" kern="1200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sz="4600" kern="1200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sp:txBody>
      <dsp:txXfrm>
        <a:off x="0" y="0"/>
        <a:ext cx="7416824" cy="972108"/>
      </dsp:txXfrm>
    </dsp:sp>
    <dsp:sp modelId="{AA86140C-B4BA-40D6-8754-4950DF111E2D}">
      <dsp:nvSpPr>
        <dsp:cNvPr id="0" name=""/>
        <dsp:cNvSpPr/>
      </dsp:nvSpPr>
      <dsp:spPr>
        <a:xfrm>
          <a:off x="0" y="959828"/>
          <a:ext cx="7416824" cy="1528536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9380" tIns="89535" rIns="119380" bIns="8953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b="1" kern="1200" dirty="0" smtClean="0">
              <a:latin typeface="Times New Roman"/>
            </a:rPr>
            <a:t>1. Что  означает  аббревиатура  ФГОС ДО?</a:t>
          </a:r>
        </a:p>
      </dsp:txBody>
      <dsp:txXfrm>
        <a:off x="44769" y="1004597"/>
        <a:ext cx="7327286" cy="143899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D2AC23-A3C2-405B-BF63-49614573E216}">
      <dsp:nvSpPr>
        <dsp:cNvPr id="0" name=""/>
        <dsp:cNvSpPr/>
      </dsp:nvSpPr>
      <dsp:spPr>
        <a:xfrm>
          <a:off x="0" y="393648"/>
          <a:ext cx="7416824" cy="2165030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ln>
                <a:solidFill>
                  <a:schemeClr val="accent2">
                    <a:lumMod val="20000"/>
                    <a:lumOff val="80000"/>
                  </a:schemeClr>
                </a:solidFill>
              </a:ln>
              <a:solidFill>
                <a:schemeClr val="accent2">
                  <a:lumMod val="20000"/>
                  <a:lumOff val="80000"/>
                </a:schemeClr>
              </a:solidFill>
            </a:rPr>
            <a:t> </a:t>
          </a:r>
          <a:endParaRPr lang="ru-RU" sz="3100" kern="1200" dirty="0">
            <a:ln>
              <a:solidFill>
                <a:schemeClr val="accent2">
                  <a:lumMod val="20000"/>
                  <a:lumOff val="80000"/>
                </a:schemeClr>
              </a:solidFill>
            </a:ln>
            <a:solidFill>
              <a:schemeClr val="accent2">
                <a:lumMod val="20000"/>
                <a:lumOff val="80000"/>
              </a:schemeClr>
            </a:solidFill>
          </a:endParaRPr>
        </a:p>
      </dsp:txBody>
      <dsp:txXfrm>
        <a:off x="0" y="393648"/>
        <a:ext cx="7416824" cy="649509"/>
      </dsp:txXfrm>
    </dsp:sp>
    <dsp:sp modelId="{AA86140C-B4BA-40D6-8754-4950DF111E2D}">
      <dsp:nvSpPr>
        <dsp:cNvPr id="0" name=""/>
        <dsp:cNvSpPr/>
      </dsp:nvSpPr>
      <dsp:spPr>
        <a:xfrm>
          <a:off x="0" y="874510"/>
          <a:ext cx="7416824" cy="1392666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9220" tIns="81915" rIns="109220" bIns="8191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300" b="1" kern="1200" dirty="0" smtClean="0">
              <a:latin typeface="Times New Roman"/>
            </a:rPr>
            <a:t>2. Какие требования определяет ФГОС ДО?</a:t>
          </a:r>
        </a:p>
      </dsp:txBody>
      <dsp:txXfrm>
        <a:off x="40790" y="915300"/>
        <a:ext cx="7335244" cy="13110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EDB1E-B1BD-4F2C-A711-8330EADD109C}" type="datetimeFigureOut">
              <a:rPr lang="ru-RU" smtClean="0"/>
              <a:t>04.12.2014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FC765-553E-4037-BEBD-DAE38E283B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974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FC765-553E-4037-BEBD-DAE38E283B08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307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>
              <a:solidFill>
                <a:srgbClr val="676A55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97463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676A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825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EAEBDE"/>
                </a:solidFill>
              </a:rPr>
              <a:pPr/>
              <a:t>04.12.2014</a:t>
            </a:fld>
            <a:endParaRPr lang="ru-RU">
              <a:solidFill>
                <a:srgbClr val="EAEBD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>
              <a:solidFill>
                <a:srgbClr val="EAEBD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172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76A55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03106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76A55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5968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676A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6985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76A55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6348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676A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0406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676A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5865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76A5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8029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76A5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2807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>
              <a:solidFill>
                <a:srgbClr val="676A55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652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676A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2985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EAEBDE"/>
                </a:solidFill>
              </a:rPr>
              <a:pPr/>
              <a:t>04.12.2014</a:t>
            </a:fld>
            <a:endParaRPr lang="ru-RU">
              <a:solidFill>
                <a:srgbClr val="EAEBD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>
              <a:solidFill>
                <a:srgbClr val="EAEBD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761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76A55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602894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76A55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890051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676A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6665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76A55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635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676A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3025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676A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0418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76A5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3183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76A5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3980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>
              <a:solidFill>
                <a:srgbClr val="676A55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475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676A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9219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EAEBDE"/>
                </a:solidFill>
              </a:rPr>
              <a:pPr/>
              <a:t>04.12.2014</a:t>
            </a:fld>
            <a:endParaRPr lang="ru-RU">
              <a:solidFill>
                <a:srgbClr val="EAEBD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>
              <a:solidFill>
                <a:srgbClr val="EAEBD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4946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76A55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982206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76A55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0311243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676A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50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76A55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8933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>
              <a:solidFill>
                <a:srgbClr val="676A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5499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>
              <a:solidFill>
                <a:srgbClr val="676A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84857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76A5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1063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676A55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014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676A55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8596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676A55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072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676A55"/>
                </a:solidFill>
              </a:rPr>
              <a:pPr/>
              <a:t>04.12.2014</a:t>
            </a:fld>
            <a:endParaRPr lang="ru-RU">
              <a:solidFill>
                <a:srgbClr val="676A55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676A55"/>
              </a:solidFill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858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3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Деловая игра </a:t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</a:b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«ЗНАТОКИ ФГОС ДО»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17462308"/>
              </p:ext>
            </p:extLst>
          </p:nvPr>
        </p:nvGraphicFramePr>
        <p:xfrm>
          <a:off x="457200" y="1600201"/>
          <a:ext cx="7829576" cy="4400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cap="all" dirty="0" smtClean="0">
                <a:ln w="9000" cmpd="sng">
                  <a:solidFill>
                    <a:srgbClr val="0000FF"/>
                  </a:solidFill>
                  <a:prstDash val="solid"/>
                </a:ln>
                <a:solidFill>
                  <a:srgbClr val="0033CC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ФГОС ДО</a:t>
            </a:r>
            <a:endParaRPr lang="ru-RU" dirty="0">
              <a:ln w="9000" cmpd="sng">
                <a:solidFill>
                  <a:srgbClr val="0000FF"/>
                </a:solidFill>
                <a:prstDash val="solid"/>
              </a:ln>
              <a:solidFill>
                <a:srgbClr val="0033CC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05578500"/>
              </p:ext>
            </p:extLst>
          </p:nvPr>
        </p:nvGraphicFramePr>
        <p:xfrm>
          <a:off x="899592" y="1556792"/>
          <a:ext cx="7416824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755576" y="4437112"/>
            <a:ext cx="6285182" cy="22322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24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Ответ:</a:t>
            </a:r>
            <a:r>
              <a:rPr lang="ru-RU" sz="3200" b="1" cap="all" dirty="0" smtClean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 </a:t>
            </a:r>
            <a:r>
              <a:rPr lang="ru-RU" sz="2000" b="1" dirty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Пять.</a:t>
            </a: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2000" b="1" dirty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1</a:t>
            </a:r>
            <a:r>
              <a:rPr lang="ru-RU" sz="2000" b="1" dirty="0" smtClean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)  социально-коммуникативное </a:t>
            </a:r>
            <a:r>
              <a:rPr lang="ru-RU" sz="2000" b="1" dirty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развитие;</a:t>
            </a: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2000" b="1" dirty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2</a:t>
            </a:r>
            <a:r>
              <a:rPr lang="ru-RU" sz="2000" b="1" dirty="0" smtClean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)  познавательное </a:t>
            </a:r>
            <a:r>
              <a:rPr lang="ru-RU" sz="2000" b="1" dirty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развитие; </a:t>
            </a: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2000" b="1" dirty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3</a:t>
            </a:r>
            <a:r>
              <a:rPr lang="ru-RU" sz="2000" b="1" dirty="0" smtClean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)  речевое </a:t>
            </a:r>
            <a:r>
              <a:rPr lang="ru-RU" sz="2000" b="1" dirty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развитие; </a:t>
            </a: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2000" b="1" dirty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4</a:t>
            </a:r>
            <a:r>
              <a:rPr lang="ru-RU" sz="2000" b="1" dirty="0" smtClean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)  художественно-эстетическое </a:t>
            </a:r>
            <a:r>
              <a:rPr lang="ru-RU" sz="2000" b="1" dirty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развитие;</a:t>
            </a: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2000" b="1" dirty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5</a:t>
            </a:r>
            <a:r>
              <a:rPr lang="ru-RU" sz="2000" b="1" dirty="0" smtClean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)  физическое </a:t>
            </a:r>
            <a:r>
              <a:rPr lang="ru-RU" sz="2000" b="1" dirty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развитие. </a:t>
            </a:r>
          </a:p>
          <a:p>
            <a:pPr algn="l">
              <a:lnSpc>
                <a:spcPct val="115000"/>
              </a:lnSpc>
              <a:spcBef>
                <a:spcPts val="0"/>
              </a:spcBef>
            </a:pPr>
            <a:endParaRPr lang="ru-RU" sz="2400" b="1" dirty="0">
              <a:ln>
                <a:solidFill>
                  <a:srgbClr val="0033CC"/>
                </a:solidFill>
              </a:ln>
              <a:solidFill>
                <a:srgbClr val="0000FF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49267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>
                <a:ln w="9000" cmpd="sng">
                  <a:solidFill>
                    <a:srgbClr val="2FBB2F"/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ООП ДО – требования к Структуре</a:t>
            </a:r>
            <a:endParaRPr lang="ru-RU" dirty="0">
              <a:ln w="9000" cmpd="sng">
                <a:solidFill>
                  <a:srgbClr val="2FBB2F"/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56489635"/>
              </p:ext>
            </p:extLst>
          </p:nvPr>
        </p:nvGraphicFramePr>
        <p:xfrm>
          <a:off x="971600" y="1412777"/>
          <a:ext cx="7416824" cy="3960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4" y="5373216"/>
            <a:ext cx="8424863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5634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cap="all" dirty="0" smtClean="0">
                <a:ln w="9000" cmpd="sng">
                  <a:solidFill>
                    <a:srgbClr val="2FBB2F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ООП ДО – требования к Структуре</a:t>
            </a:r>
            <a:endParaRPr lang="ru-RU" sz="3200" dirty="0">
              <a:ln w="9000" cmpd="sng">
                <a:solidFill>
                  <a:srgbClr val="2FBB2F"/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78920887"/>
              </p:ext>
            </p:extLst>
          </p:nvPr>
        </p:nvGraphicFramePr>
        <p:xfrm>
          <a:off x="971600" y="1412777"/>
          <a:ext cx="741682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619944" y="5669632"/>
            <a:ext cx="8229600" cy="10709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Bef>
                <a:spcPts val="0"/>
              </a:spcBef>
            </a:pPr>
            <a:endParaRPr lang="ru-RU" sz="3600" b="1" cap="all" dirty="0" smtClean="0">
              <a:ln w="9000" cmpd="sng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/>
            </a:endParaRP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32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Ответ:</a:t>
            </a:r>
            <a:r>
              <a:rPr lang="ru-RU" sz="3200" b="1" cap="all" dirty="0" smtClean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 </a:t>
            </a: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3200" b="1" dirty="0" smtClean="0">
                <a:ln>
                  <a:solidFill>
                    <a:srgbClr val="2FBB2F"/>
                  </a:solidFill>
                </a:ln>
                <a:solidFill>
                  <a:srgbClr val="00CC66"/>
                </a:solidFill>
                <a:latin typeface="Times New Roman"/>
                <a:ea typeface="Times New Roman"/>
              </a:rPr>
              <a:t>Социально-коммуникативное </a:t>
            </a:r>
            <a:r>
              <a:rPr lang="ru-RU" sz="3200" b="1" dirty="0">
                <a:ln>
                  <a:solidFill>
                    <a:srgbClr val="2FBB2F"/>
                  </a:solidFill>
                </a:ln>
                <a:solidFill>
                  <a:srgbClr val="00CC66"/>
                </a:solidFill>
                <a:latin typeface="Times New Roman"/>
                <a:ea typeface="Times New Roman"/>
              </a:rPr>
              <a:t>развитие</a:t>
            </a:r>
          </a:p>
          <a:p>
            <a:pPr algn="l">
              <a:lnSpc>
                <a:spcPct val="115000"/>
              </a:lnSpc>
              <a:spcBef>
                <a:spcPts val="0"/>
              </a:spcBef>
            </a:pPr>
            <a:endParaRPr lang="ru-RU" sz="3600" b="1" dirty="0" smtClean="0">
              <a:ln>
                <a:solidFill>
                  <a:srgbClr val="2FBB2F"/>
                </a:solidFill>
              </a:ln>
              <a:solidFill>
                <a:srgbClr val="00CC66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98621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all" dirty="0">
                <a:ln w="9000" cmpd="sng">
                  <a:solidFill>
                    <a:srgbClr val="2FBB2F"/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ООП ДО – требования к Структуре</a:t>
            </a:r>
            <a:endParaRPr lang="ru-RU" dirty="0">
              <a:ln w="9000" cmpd="sng">
                <a:solidFill>
                  <a:srgbClr val="2FBB2F"/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5465289"/>
              </p:ext>
            </p:extLst>
          </p:nvPr>
        </p:nvGraphicFramePr>
        <p:xfrm>
          <a:off x="971600" y="1412777"/>
          <a:ext cx="741682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619944" y="5669632"/>
            <a:ext cx="8229600" cy="10709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Bef>
                <a:spcPts val="0"/>
              </a:spcBef>
            </a:pPr>
            <a:endParaRPr lang="ru-RU" sz="3600" b="1" cap="all" dirty="0" smtClean="0">
              <a:ln w="9000" cmpd="sng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/>
            </a:endParaRP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32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Ответ:</a:t>
            </a:r>
            <a:r>
              <a:rPr lang="ru-RU" sz="3200" b="1" cap="all" dirty="0" smtClean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 </a:t>
            </a:r>
            <a:r>
              <a:rPr lang="ru-RU" sz="3200" b="1" dirty="0" smtClean="0">
                <a:ln>
                  <a:solidFill>
                    <a:srgbClr val="2FBB2F"/>
                  </a:solidFill>
                </a:ln>
                <a:solidFill>
                  <a:srgbClr val="00CC66"/>
                </a:solidFill>
                <a:latin typeface="Times New Roman"/>
                <a:ea typeface="Times New Roman"/>
              </a:rPr>
              <a:t>Дополнительный </a:t>
            </a:r>
            <a:r>
              <a:rPr lang="ru-RU" sz="3200" b="1" dirty="0">
                <a:ln>
                  <a:solidFill>
                    <a:srgbClr val="2FBB2F"/>
                  </a:solidFill>
                </a:ln>
                <a:solidFill>
                  <a:srgbClr val="00CC66"/>
                </a:solidFill>
                <a:latin typeface="Times New Roman"/>
                <a:ea typeface="Times New Roman"/>
              </a:rPr>
              <a:t>раздел Программы </a:t>
            </a:r>
            <a:r>
              <a:rPr lang="ru-RU" sz="3200" b="1" dirty="0" smtClean="0">
                <a:ln>
                  <a:solidFill>
                    <a:srgbClr val="2FBB2F"/>
                  </a:solidFill>
                </a:ln>
                <a:solidFill>
                  <a:srgbClr val="00CC66"/>
                </a:solidFill>
                <a:latin typeface="Times New Roman"/>
                <a:ea typeface="Times New Roman"/>
              </a:rPr>
              <a:t>– краткая презентация</a:t>
            </a:r>
            <a:endParaRPr lang="ru-RU" sz="3200" b="1" dirty="0">
              <a:ln>
                <a:solidFill>
                  <a:srgbClr val="2FBB2F"/>
                </a:solidFill>
              </a:ln>
              <a:solidFill>
                <a:srgbClr val="00CC66"/>
              </a:solidFill>
              <a:latin typeface="Times New Roman"/>
              <a:ea typeface="Times New Roman"/>
            </a:endParaRPr>
          </a:p>
          <a:p>
            <a:pPr algn="l">
              <a:lnSpc>
                <a:spcPct val="115000"/>
              </a:lnSpc>
              <a:spcBef>
                <a:spcPts val="0"/>
              </a:spcBef>
            </a:pPr>
            <a:endParaRPr lang="ru-RU" sz="3600" b="1" dirty="0" smtClean="0">
              <a:ln>
                <a:solidFill>
                  <a:srgbClr val="2FBB2F"/>
                </a:solidFill>
              </a:ln>
              <a:solidFill>
                <a:srgbClr val="00CC66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145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ru-RU" b="1" cap="all" dirty="0" smtClean="0">
                <a:ln w="9000" cmpd="sng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ООП ДО – требования к условиям</a:t>
            </a:r>
            <a:endParaRPr lang="ru-RU" dirty="0">
              <a:ln w="9000" cmpd="sng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34161367"/>
              </p:ext>
            </p:extLst>
          </p:nvPr>
        </p:nvGraphicFramePr>
        <p:xfrm>
          <a:off x="285720" y="1556793"/>
          <a:ext cx="8643998" cy="3816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79512" y="5373216"/>
            <a:ext cx="8964488" cy="14847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28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Ответ:</a:t>
            </a:r>
            <a:r>
              <a:rPr lang="ru-RU" sz="2800" b="1" cap="all" dirty="0" smtClean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 </a:t>
            </a:r>
            <a:r>
              <a:rPr lang="ru-RU" sz="2000" b="1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1. психолого-педагогические условия   </a:t>
            </a: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2000" b="1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2. кадровые </a:t>
            </a:r>
            <a:r>
              <a:rPr lang="ru-RU" sz="2000" b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условия </a:t>
            </a:r>
            <a:r>
              <a:rPr lang="ru-RU" sz="2000" b="1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     3. материально-технические </a:t>
            </a:r>
            <a:r>
              <a:rPr lang="ru-RU" sz="2000" b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условия </a:t>
            </a:r>
            <a:r>
              <a:rPr lang="ru-RU" sz="2000" b="1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   4.финансовые </a:t>
            </a:r>
            <a:r>
              <a:rPr lang="ru-RU" sz="2000" b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условия  </a:t>
            </a:r>
            <a:r>
              <a:rPr lang="ru-RU" sz="2000" b="1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5. развивающая </a:t>
            </a:r>
            <a:r>
              <a:rPr lang="ru-RU" sz="2000" b="1" dirty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  <a:solidFill>
                  <a:schemeClr val="tx2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предметно-пространственная среда</a:t>
            </a:r>
            <a:endParaRPr lang="ru-RU" sz="2000" b="1" dirty="0" smtClean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5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cap="all" dirty="0">
                <a:ln w="9000" cmpd="sng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ООП ДО – требования к </a:t>
            </a:r>
            <a:r>
              <a:rPr lang="ru-RU" sz="4000" b="1" cap="all" dirty="0" smtClean="0">
                <a:ln w="9000" cmpd="sng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условиям</a:t>
            </a:r>
            <a:endParaRPr lang="ru-RU" dirty="0">
              <a:ln w="9000" cmpd="sng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60438953"/>
              </p:ext>
            </p:extLst>
          </p:nvPr>
        </p:nvGraphicFramePr>
        <p:xfrm>
          <a:off x="714348" y="1714488"/>
          <a:ext cx="7674076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67544" y="4286256"/>
            <a:ext cx="8229600" cy="23019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36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Ответ:</a:t>
            </a:r>
            <a:r>
              <a:rPr lang="ru-RU" sz="3600" b="1" cap="all" dirty="0" smtClean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 </a:t>
            </a: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РППС должна быть содержательно-насыщенной, трансформируемой, полифункциональной, вариативной, доступной и безопасной.</a:t>
            </a:r>
            <a:endParaRPr lang="ru-RU" sz="3600" b="1" dirty="0" smtClean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5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cap="all" dirty="0">
                <a:ln w="9000" cmpd="sng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558ED5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ООП ДО – требования к </a:t>
            </a:r>
            <a:r>
              <a:rPr lang="ru-RU" sz="4000" b="1" cap="all" dirty="0" smtClean="0">
                <a:ln w="9000" cmpd="sng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rgbClr val="558ED5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условиям</a:t>
            </a:r>
            <a:endParaRPr lang="ru-RU" dirty="0">
              <a:ln w="9000" cmpd="sng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rgbClr val="558ED5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5727544"/>
              </p:ext>
            </p:extLst>
          </p:nvPr>
        </p:nvGraphicFramePr>
        <p:xfrm>
          <a:off x="714348" y="1714488"/>
          <a:ext cx="7674076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67544" y="4286256"/>
            <a:ext cx="8229600" cy="230196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Bef>
                <a:spcPts val="0"/>
              </a:spcBef>
            </a:pPr>
            <a:endParaRPr lang="ru-RU" sz="3600" b="1" cap="all" dirty="0" smtClean="0">
              <a:ln w="9000" cmpd="sng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/>
            </a:endParaRP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36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Ответ:</a:t>
            </a:r>
            <a:r>
              <a:rPr lang="ru-RU" sz="3600" b="1" cap="all" dirty="0" smtClean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 </a:t>
            </a: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36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Минтруда России от 18.10.2013 N 544н "Об утверждении профессионального стандарта  «Педагог»</a:t>
            </a:r>
            <a:endParaRPr lang="ru-RU" sz="3600" b="1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Bef>
                <a:spcPts val="0"/>
              </a:spcBef>
            </a:pPr>
            <a:endParaRPr lang="ru-RU" sz="3600" b="1" dirty="0" smtClean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5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cap="all" dirty="0">
                <a:ln w="9000" cmpd="sng">
                  <a:solidFill>
                    <a:srgbClr val="955AD0"/>
                  </a:solidFill>
                  <a:prstDash val="solid"/>
                </a:ln>
                <a:solidFill>
                  <a:srgbClr val="955AD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ООП ДО – требования к </a:t>
            </a:r>
            <a:r>
              <a:rPr lang="ru-RU" sz="4000" b="1" cap="all" dirty="0" smtClean="0">
                <a:ln w="9000" cmpd="sng">
                  <a:solidFill>
                    <a:srgbClr val="955AD0"/>
                  </a:solidFill>
                  <a:prstDash val="solid"/>
                </a:ln>
                <a:solidFill>
                  <a:srgbClr val="955AD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результатам</a:t>
            </a:r>
            <a:endParaRPr lang="ru-RU" dirty="0">
              <a:ln w="9000" cmpd="sng">
                <a:solidFill>
                  <a:srgbClr val="955AD0"/>
                </a:solidFill>
                <a:prstDash val="solid"/>
              </a:ln>
              <a:solidFill>
                <a:srgbClr val="955AD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99594273"/>
              </p:ext>
            </p:extLst>
          </p:nvPr>
        </p:nvGraphicFramePr>
        <p:xfrm>
          <a:off x="285720" y="1556793"/>
          <a:ext cx="8643998" cy="3816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67544" y="5373216"/>
            <a:ext cx="8229600" cy="12150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36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Ответ: </a:t>
            </a:r>
            <a:r>
              <a:rPr lang="ru-RU" sz="1800" b="1" cap="all" dirty="0" smtClean="0">
                <a:ln w="9000" cmpd="sng">
                  <a:solidFill>
                    <a:srgbClr val="955AD0"/>
                  </a:solidFill>
                  <a:prstDash val="solid"/>
                </a:ln>
                <a:solidFill>
                  <a:srgbClr val="955AD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дошкольному возрасту </a:t>
            </a:r>
          </a:p>
          <a:p>
            <a:pPr algn="l">
              <a:lnSpc>
                <a:spcPct val="115000"/>
              </a:lnSpc>
              <a:spcBef>
                <a:spcPts val="0"/>
              </a:spcBef>
            </a:pPr>
            <a:endParaRPr lang="ru-RU" sz="2000" b="1" dirty="0" smtClean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5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cap="all" dirty="0">
                <a:ln w="9000" cmpd="sng">
                  <a:solidFill>
                    <a:srgbClr val="955AD0"/>
                  </a:solidFill>
                  <a:prstDash val="solid"/>
                </a:ln>
                <a:solidFill>
                  <a:srgbClr val="955AD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ООП ДО – требования к </a:t>
            </a:r>
            <a:r>
              <a:rPr lang="ru-RU" sz="4000" b="1" cap="all" dirty="0" smtClean="0">
                <a:ln w="9000" cmpd="sng">
                  <a:solidFill>
                    <a:srgbClr val="955AD0"/>
                  </a:solidFill>
                  <a:prstDash val="solid"/>
                </a:ln>
                <a:solidFill>
                  <a:srgbClr val="955AD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результатам</a:t>
            </a:r>
            <a:endParaRPr lang="ru-RU" dirty="0">
              <a:ln w="9000" cmpd="sng">
                <a:solidFill>
                  <a:srgbClr val="955AD0"/>
                </a:solidFill>
                <a:prstDash val="solid"/>
              </a:ln>
              <a:solidFill>
                <a:srgbClr val="955AD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11224213"/>
              </p:ext>
            </p:extLst>
          </p:nvPr>
        </p:nvGraphicFramePr>
        <p:xfrm>
          <a:off x="285720" y="1556793"/>
          <a:ext cx="8643998" cy="3600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85934" y="5013176"/>
            <a:ext cx="8462174" cy="1431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endParaRPr lang="ru-RU" sz="3600" b="1" cap="all" dirty="0" smtClean="0">
              <a:ln w="9000" cmpd="sng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3600" b="1" cap="all" dirty="0" smtClean="0">
              <a:ln w="9000" cmpd="sng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/>
            </a:endParaRPr>
          </a:p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ru-RU" sz="32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Ответ: </a:t>
            </a:r>
            <a:r>
              <a:rPr lang="ru-RU" sz="2400" b="1" dirty="0" smtClean="0">
                <a:ln>
                  <a:solidFill>
                    <a:srgbClr val="955AD0"/>
                  </a:solidFill>
                </a:ln>
                <a:solidFill>
                  <a:srgbClr val="955AD0"/>
                </a:solidFill>
                <a:latin typeface="Times New Roman"/>
                <a:ea typeface="Times New Roman"/>
              </a:rPr>
              <a:t>Может проводиться. Педагогическим работником для индивидуализации образования и  оптимизации работы с группой детей.</a:t>
            </a: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3600" b="1" cap="all" dirty="0" smtClean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 </a:t>
            </a:r>
          </a:p>
          <a:p>
            <a:pPr algn="l">
              <a:lnSpc>
                <a:spcPct val="115000"/>
              </a:lnSpc>
              <a:spcBef>
                <a:spcPts val="0"/>
              </a:spcBef>
            </a:pPr>
            <a:endParaRPr lang="ru-RU" sz="2000" b="1" dirty="0" smtClean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5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036496" cy="1143000"/>
          </a:xfrm>
        </p:spPr>
        <p:txBody>
          <a:bodyPr>
            <a:normAutofit fontScale="90000"/>
          </a:bodyPr>
          <a:lstStyle/>
          <a:p>
            <a:r>
              <a:rPr lang="ru-RU" sz="4000" b="1" cap="all" dirty="0" smtClean="0">
                <a:ln w="9000" cmpd="sng">
                  <a:solidFill>
                    <a:srgbClr val="955AD0"/>
                  </a:solidFill>
                  <a:prstDash val="solid"/>
                </a:ln>
                <a:solidFill>
                  <a:srgbClr val="955AD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ООП </a:t>
            </a:r>
            <a:r>
              <a:rPr lang="ru-RU" sz="4000" b="1" cap="all" dirty="0">
                <a:ln w="9000" cmpd="sng">
                  <a:solidFill>
                    <a:srgbClr val="955AD0"/>
                  </a:solidFill>
                  <a:prstDash val="solid"/>
                </a:ln>
                <a:solidFill>
                  <a:srgbClr val="955AD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ДО – требования к </a:t>
            </a:r>
            <a:r>
              <a:rPr lang="ru-RU" sz="4000" b="1" cap="all" dirty="0" smtClean="0">
                <a:ln w="9000" cmpd="sng">
                  <a:solidFill>
                    <a:srgbClr val="955AD0"/>
                  </a:solidFill>
                  <a:prstDash val="solid"/>
                </a:ln>
                <a:solidFill>
                  <a:srgbClr val="955AD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результатам</a:t>
            </a:r>
            <a:endParaRPr lang="ru-RU" dirty="0">
              <a:ln w="9000" cmpd="sng">
                <a:solidFill>
                  <a:srgbClr val="955AD0"/>
                </a:solidFill>
                <a:prstDash val="solid"/>
              </a:ln>
              <a:solidFill>
                <a:srgbClr val="955AD0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29060847"/>
              </p:ext>
            </p:extLst>
          </p:nvPr>
        </p:nvGraphicFramePr>
        <p:xfrm>
          <a:off x="285720" y="1556793"/>
          <a:ext cx="8643998" cy="3456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67544" y="4869160"/>
            <a:ext cx="8462174" cy="1719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  <a:spcAft>
                <a:spcPts val="0"/>
              </a:spcAft>
            </a:pPr>
            <a:endParaRPr lang="ru-RU" sz="3600" b="1" cap="all" dirty="0" smtClean="0">
              <a:ln w="9000" cmpd="sng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3600" b="1" cap="all" dirty="0" smtClean="0">
              <a:ln w="9000" cmpd="sng">
                <a:solidFill>
                  <a:srgbClr val="C0000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/>
            </a:endParaRPr>
          </a:p>
          <a:p>
            <a:pPr algn="l">
              <a:lnSpc>
                <a:spcPct val="115000"/>
              </a:lnSpc>
            </a:pPr>
            <a:r>
              <a:rPr lang="ru-RU" sz="32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Ответ: </a:t>
            </a:r>
            <a:r>
              <a:rPr lang="ru-RU" sz="2400" b="1" dirty="0" smtClean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При </a:t>
            </a:r>
            <a:r>
              <a:rPr lang="ru-RU" sz="2400" b="1" dirty="0"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/>
                <a:ea typeface="Times New Roman"/>
              </a:rPr>
              <a:t>температуре воздуха ниже 15°С и скорости ветра более 7 м/с </a:t>
            </a:r>
            <a:endParaRPr lang="ru-RU" sz="2400" dirty="0" smtClean="0">
              <a:solidFill>
                <a:srgbClr val="0033CC"/>
              </a:solidFill>
              <a:latin typeface="Times New Roman"/>
              <a:ea typeface="Times New Roman"/>
            </a:endParaRP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3600" b="1" cap="all" dirty="0" smtClean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 </a:t>
            </a:r>
          </a:p>
          <a:p>
            <a:pPr algn="l">
              <a:lnSpc>
                <a:spcPct val="115000"/>
              </a:lnSpc>
              <a:spcBef>
                <a:spcPts val="0"/>
              </a:spcBef>
            </a:pPr>
            <a:endParaRPr lang="ru-RU" sz="2000" b="1" dirty="0" smtClean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  <a:solidFill>
                <a:schemeClr val="tx2">
                  <a:lumMod val="60000"/>
                  <a:lumOff val="40000"/>
                </a:schemeClr>
              </a:solidFill>
              <a:latin typeface="Times New Roman"/>
              <a:ea typeface="Times New Roman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173"/>
          <a:stretch/>
        </p:blipFill>
        <p:spPr bwMode="auto">
          <a:xfrm>
            <a:off x="6054428" y="1412776"/>
            <a:ext cx="3097213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085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cap="all" dirty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СЕМЬЯ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99381231"/>
              </p:ext>
            </p:extLst>
          </p:nvPr>
        </p:nvGraphicFramePr>
        <p:xfrm>
          <a:off x="971600" y="1556793"/>
          <a:ext cx="7416824" cy="3816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67544" y="54452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lnSpc>
                <a:spcPct val="115000"/>
              </a:lnSpc>
              <a:spcBef>
                <a:spcPts val="0"/>
              </a:spcBef>
            </a:pPr>
            <a:r>
              <a:rPr lang="ru-RU" sz="36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Ответ:</a:t>
            </a:r>
            <a:r>
              <a:rPr lang="ru-RU" sz="3600" b="1" cap="all" dirty="0" smtClean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 </a:t>
            </a:r>
            <a:r>
              <a:rPr lang="ru-RU" sz="3600" b="1" dirty="0" smtClean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+mn-lt"/>
                <a:ea typeface="Times New Roman"/>
                <a:cs typeface="+mn-cs"/>
              </a:rPr>
              <a:t>Договор </a:t>
            </a:r>
            <a:r>
              <a:rPr lang="ru-RU" sz="3600" b="1" dirty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  <a:latin typeface="+mn-lt"/>
                <a:ea typeface="Times New Roman"/>
                <a:cs typeface="+mn-cs"/>
              </a:rPr>
              <a:t>с родителями </a:t>
            </a:r>
          </a:p>
          <a:p>
            <a:r>
              <a:rPr lang="ru-RU" sz="3600" b="1" cap="all" dirty="0" smtClean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 </a:t>
            </a:r>
            <a:endParaRPr lang="ru-RU" sz="3600" dirty="0"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lumMod val="75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кроссворд</a:t>
            </a:r>
            <a:endParaRPr lang="ru-RU" sz="3200" b="1" dirty="0">
              <a:ln w="10541" cmpd="sng">
                <a:solidFill>
                  <a:schemeClr val="accent1">
                    <a:lumMod val="75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0013847"/>
              </p:ext>
            </p:extLst>
          </p:nvPr>
        </p:nvGraphicFramePr>
        <p:xfrm>
          <a:off x="1619672" y="836712"/>
          <a:ext cx="5616617" cy="5472601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267457"/>
                <a:gridCol w="267458"/>
                <a:gridCol w="267458"/>
                <a:gridCol w="267458"/>
                <a:gridCol w="267458"/>
                <a:gridCol w="267458"/>
                <a:gridCol w="267458"/>
                <a:gridCol w="267458"/>
                <a:gridCol w="267458"/>
                <a:gridCol w="267458"/>
                <a:gridCol w="267458"/>
                <a:gridCol w="267458"/>
                <a:gridCol w="267458"/>
                <a:gridCol w="267458"/>
                <a:gridCol w="267458"/>
                <a:gridCol w="267458"/>
                <a:gridCol w="267458"/>
                <a:gridCol w="267458"/>
                <a:gridCol w="267458"/>
                <a:gridCol w="267458"/>
                <a:gridCol w="267458"/>
              </a:tblGrid>
              <a:tr h="272637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72637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72637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72637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72637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92498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72637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72637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72637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72637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72637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72637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72637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72637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72637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72637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37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37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72637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72637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71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кроссворд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55577758"/>
              </p:ext>
            </p:extLst>
          </p:nvPr>
        </p:nvGraphicFramePr>
        <p:xfrm>
          <a:off x="2051719" y="908720"/>
          <a:ext cx="5400002" cy="540192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257142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</a:tblGrid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86802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9314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кроссворд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88780211"/>
              </p:ext>
            </p:extLst>
          </p:nvPr>
        </p:nvGraphicFramePr>
        <p:xfrm>
          <a:off x="2051719" y="908720"/>
          <a:ext cx="5400002" cy="540192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257142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</a:tblGrid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86802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85626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кроссворд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27378826"/>
              </p:ext>
            </p:extLst>
          </p:nvPr>
        </p:nvGraphicFramePr>
        <p:xfrm>
          <a:off x="2051719" y="908720"/>
          <a:ext cx="5400002" cy="540192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257142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</a:tblGrid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86802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946471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кроссворд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74743529"/>
              </p:ext>
            </p:extLst>
          </p:nvPr>
        </p:nvGraphicFramePr>
        <p:xfrm>
          <a:off x="2051719" y="908720"/>
          <a:ext cx="5400002" cy="540192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257142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</a:tblGrid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86802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0884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кроссворд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87826578"/>
              </p:ext>
            </p:extLst>
          </p:nvPr>
        </p:nvGraphicFramePr>
        <p:xfrm>
          <a:off x="2051719" y="908720"/>
          <a:ext cx="5400002" cy="540192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257142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</a:tblGrid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86802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3230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кроссворд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71202221"/>
              </p:ext>
            </p:extLst>
          </p:nvPr>
        </p:nvGraphicFramePr>
        <p:xfrm>
          <a:off x="2051719" y="908720"/>
          <a:ext cx="5400002" cy="540192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257142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</a:tblGrid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86802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65024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кроссворд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22138994"/>
              </p:ext>
            </p:extLst>
          </p:nvPr>
        </p:nvGraphicFramePr>
        <p:xfrm>
          <a:off x="2051719" y="908720"/>
          <a:ext cx="5400002" cy="540192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257142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</a:tblGrid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86802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44641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кроссворд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42858029"/>
              </p:ext>
            </p:extLst>
          </p:nvPr>
        </p:nvGraphicFramePr>
        <p:xfrm>
          <a:off x="2051719" y="908720"/>
          <a:ext cx="5400002" cy="540192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257142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</a:tblGrid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86802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8747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кроссворд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43873183"/>
              </p:ext>
            </p:extLst>
          </p:nvPr>
        </p:nvGraphicFramePr>
        <p:xfrm>
          <a:off x="2051719" y="908720"/>
          <a:ext cx="5400002" cy="540192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257142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</a:tblGrid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86802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7045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cap="all" dirty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СЕМЬЯ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5926625"/>
              </p:ext>
            </p:extLst>
          </p:nvPr>
        </p:nvGraphicFramePr>
        <p:xfrm>
          <a:off x="971600" y="1556793"/>
          <a:ext cx="7416824" cy="3816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67544" y="54452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36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Ответ:</a:t>
            </a:r>
            <a:r>
              <a:rPr lang="ru-RU" sz="3600" b="1" cap="all" dirty="0" smtClean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 </a:t>
            </a:r>
            <a:r>
              <a:rPr lang="ru-RU" sz="3600" b="1" dirty="0">
                <a:ln>
                  <a:solidFill>
                    <a:srgbClr val="9BBB59">
                      <a:lumMod val="75000"/>
                    </a:srgbClr>
                  </a:solidFill>
                </a:ln>
                <a:solidFill>
                  <a:srgbClr val="9BBB59">
                    <a:lumMod val="75000"/>
                  </a:srgbClr>
                </a:solidFill>
                <a:latin typeface="Times New Roman"/>
                <a:ea typeface="Times New Roman"/>
              </a:rPr>
              <a:t>Участники </a:t>
            </a:r>
          </a:p>
          <a:p>
            <a:r>
              <a:rPr lang="ru-RU" sz="3600" b="1" cap="all" dirty="0" smtClean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 </a:t>
            </a:r>
            <a:endParaRPr lang="ru-RU" sz="3600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8468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кроссворд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28559231"/>
              </p:ext>
            </p:extLst>
          </p:nvPr>
        </p:nvGraphicFramePr>
        <p:xfrm>
          <a:off x="2051719" y="908720"/>
          <a:ext cx="5400002" cy="540192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257142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</a:tblGrid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86802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2984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кроссворд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90326633"/>
              </p:ext>
            </p:extLst>
          </p:nvPr>
        </p:nvGraphicFramePr>
        <p:xfrm>
          <a:off x="2051719" y="908720"/>
          <a:ext cx="5400002" cy="540192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257142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</a:tblGrid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86802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9815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кроссворд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68043350"/>
              </p:ext>
            </p:extLst>
          </p:nvPr>
        </p:nvGraphicFramePr>
        <p:xfrm>
          <a:off x="2051719" y="908720"/>
          <a:ext cx="5400002" cy="540192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257142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</a:tblGrid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86802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rgbClr val="C00000"/>
                            </a:solidFill>
                            <a:prstDash val="solid"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endParaRPr lang="ru-RU" sz="1600" b="1" cap="none" spc="0" dirty="0">
                        <a:ln w="10541" cmpd="sng">
                          <a:solidFill>
                            <a:srgbClr val="C00000"/>
                          </a:solidFill>
                          <a:prstDash val="solid"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85938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кроссворд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91516402"/>
              </p:ext>
            </p:extLst>
          </p:nvPr>
        </p:nvGraphicFramePr>
        <p:xfrm>
          <a:off x="2051719" y="908720"/>
          <a:ext cx="5400002" cy="5401924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257142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  <a:gridCol w="257143"/>
              </a:tblGrid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86802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8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Ь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Й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  <a:tr h="269116"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gradFill>
                            <a:gsLst>
                              <a:gs pos="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  <a:gs pos="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50000">
                                <a:schemeClr val="accent1">
                                  <a:shade val="20000"/>
                                  <a:satMod val="300000"/>
                                </a:schemeClr>
                              </a:gs>
                              <a:gs pos="79000">
                                <a:schemeClr val="accent1">
                                  <a:tint val="52000"/>
                                  <a:satMod val="300000"/>
                                </a:schemeClr>
                              </a:gs>
                              <a:gs pos="100000">
                                <a:schemeClr val="accent1">
                                  <a:tint val="40000"/>
                                  <a:satMod val="250000"/>
                                </a:schemeClr>
                              </a:gs>
                            </a:gsLst>
                            <a:lin ang="5400000"/>
                          </a:gra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Ы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  <a:tc>
                  <a:txBody>
                    <a:bodyPr/>
                    <a:lstStyle/>
                    <a:p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200" marR="7200" marT="7200" marB="72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44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295.jpg"/>
          <p:cNvPicPr>
            <a:picLocks noChangeAspect="1"/>
          </p:cNvPicPr>
          <p:nvPr/>
        </p:nvPicPr>
        <p:blipFill>
          <a:blip r:embed="rId2" cstate="print">
            <a:lum bright="30000"/>
          </a:blip>
          <a:stretch>
            <a:fillRect/>
          </a:stretch>
        </p:blipFill>
        <p:spPr>
          <a:xfrm>
            <a:off x="214283" y="214291"/>
            <a:ext cx="8643998" cy="63579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3"/>
          <p:cNvSpPr txBox="1">
            <a:spLocks/>
          </p:cNvSpPr>
          <p:nvPr/>
        </p:nvSpPr>
        <p:spPr bwMode="auto">
          <a:xfrm>
            <a:off x="785786" y="500042"/>
            <a:ext cx="757242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1" u="none" strike="noStrike" kern="0" cap="none" spc="0" normalizeH="0" baseline="0" noProof="0" smtClean="0">
                <a:ln w="11430">
                  <a:solidFill>
                    <a:srgbClr val="006600"/>
                  </a:solidFill>
                </a:ln>
                <a:solidFill>
                  <a:srgbClr val="46832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Трудитесь, создавайте, творите</a:t>
            </a:r>
            <a:r>
              <a:rPr kumimoji="0" lang="en-US" sz="3600" b="1" i="1" u="none" strike="noStrike" kern="0" cap="none" spc="0" normalizeH="0" baseline="0" noProof="0" smtClean="0">
                <a:ln w="11430">
                  <a:solidFill>
                    <a:srgbClr val="006600"/>
                  </a:solidFill>
                </a:ln>
                <a:solidFill>
                  <a:srgbClr val="46832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!</a:t>
            </a:r>
            <a:r>
              <a:rPr kumimoji="0" lang="ru-RU" sz="3600" b="1" i="1" u="none" strike="noStrike" kern="0" cap="none" spc="0" normalizeH="0" baseline="0" noProof="0" smtClean="0">
                <a:ln w="11430">
                  <a:solidFill>
                    <a:srgbClr val="006600"/>
                  </a:solidFill>
                </a:ln>
                <a:solidFill>
                  <a:srgbClr val="46832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 </a:t>
            </a:r>
            <a:r>
              <a:rPr kumimoji="0" lang="en-US" sz="3600" b="1" i="1" u="none" strike="noStrike" kern="0" cap="none" spc="0" normalizeH="0" baseline="0" noProof="0" smtClean="0">
                <a:ln w="11430">
                  <a:solidFill>
                    <a:srgbClr val="006600"/>
                  </a:solidFill>
                </a:ln>
                <a:solidFill>
                  <a:srgbClr val="46832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 </a:t>
            </a:r>
            <a:r>
              <a:rPr kumimoji="0" lang="ru-RU" sz="3600" b="1" i="1" u="none" strike="noStrike" kern="0" cap="none" spc="0" normalizeH="0" baseline="0" noProof="0" smtClean="0">
                <a:ln w="11430">
                  <a:solidFill>
                    <a:srgbClr val="006600"/>
                  </a:solidFill>
                </a:ln>
                <a:solidFill>
                  <a:srgbClr val="46832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/>
            </a:r>
            <a:br>
              <a:rPr kumimoji="0" lang="ru-RU" sz="3600" b="1" i="1" u="none" strike="noStrike" kern="0" cap="none" spc="0" normalizeH="0" baseline="0" noProof="0" smtClean="0">
                <a:ln w="11430">
                  <a:solidFill>
                    <a:srgbClr val="006600"/>
                  </a:solidFill>
                </a:ln>
                <a:solidFill>
                  <a:srgbClr val="46832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ru-RU" sz="3600" b="1" i="1" u="none" strike="noStrike" kern="0" cap="none" spc="0" normalizeH="0" baseline="0" noProof="0" smtClean="0">
                <a:ln w="11430">
                  <a:solidFill>
                    <a:srgbClr val="006600"/>
                  </a:solidFill>
                </a:ln>
                <a:solidFill>
                  <a:srgbClr val="46832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Но помните одну из педагогических заповедей – </a:t>
            </a:r>
            <a:br>
              <a:rPr kumimoji="0" lang="ru-RU" sz="3600" b="1" i="1" u="none" strike="noStrike" kern="0" cap="none" spc="0" normalizeH="0" baseline="0" noProof="0" smtClean="0">
                <a:ln w="11430">
                  <a:solidFill>
                    <a:srgbClr val="006600"/>
                  </a:solidFill>
                </a:ln>
                <a:solidFill>
                  <a:srgbClr val="46832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ru-RU" sz="3600" b="1" i="1" u="none" strike="noStrike" kern="0" cap="none" spc="0" normalizeH="0" baseline="0" noProof="0" smtClean="0">
                <a:ln w="11430">
                  <a:solidFill>
                    <a:srgbClr val="006600"/>
                  </a:solidFill>
                </a:ln>
                <a:solidFill>
                  <a:srgbClr val="46832D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Arial"/>
                <a:ea typeface="+mj-ea"/>
                <a:cs typeface="+mj-cs"/>
              </a:rPr>
              <a:t>не навреди!</a:t>
            </a:r>
            <a:endParaRPr kumimoji="0" lang="ru-RU" sz="3600" b="1" i="1" u="none" strike="noStrike" kern="0" cap="none" spc="0" normalizeH="0" baseline="0" noProof="0" dirty="0">
              <a:ln w="11430">
                <a:solidFill>
                  <a:srgbClr val="006600"/>
                </a:solidFill>
              </a:ln>
              <a:solidFill>
                <a:srgbClr val="46832D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4402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570" y="260649"/>
            <a:ext cx="2502919" cy="1584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6000" b="1" cap="all" dirty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СЕМЬЯ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98412361"/>
              </p:ext>
            </p:extLst>
          </p:nvPr>
        </p:nvGraphicFramePr>
        <p:xfrm>
          <a:off x="971600" y="1556793"/>
          <a:ext cx="7416824" cy="32403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67544" y="54452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20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Ответ</a:t>
            </a:r>
            <a:r>
              <a:rPr lang="ru-RU" sz="20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:</a:t>
            </a:r>
            <a:r>
              <a:rPr lang="ru-RU" sz="2000" b="1" cap="all" dirty="0" smtClean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 </a:t>
            </a:r>
            <a:r>
              <a:rPr lang="ru-RU" sz="2000" b="1" dirty="0">
                <a:ln>
                  <a:solidFill>
                    <a:srgbClr val="9BBB59">
                      <a:lumMod val="75000"/>
                    </a:srgbClr>
                  </a:solidFill>
                </a:ln>
                <a:solidFill>
                  <a:srgbClr val="9BBB59">
                    <a:lumMod val="75000"/>
                  </a:srgbClr>
                </a:solidFill>
                <a:latin typeface="Times New Roman"/>
                <a:ea typeface="Times New Roman"/>
              </a:rPr>
              <a:t>Проводится при необходимости педагогом-психологом для выявления и изучения индивидуально-психологических особенностей детей, только с согласия его родителей (законных представителей), с целью психологического сопровождения и проведения квалифицированной коррекции развития детей.</a:t>
            </a:r>
          </a:p>
          <a:p>
            <a:pPr algn="l">
              <a:lnSpc>
                <a:spcPct val="115000"/>
              </a:lnSpc>
              <a:spcBef>
                <a:spcPts val="0"/>
              </a:spcBef>
            </a:pPr>
            <a:endParaRPr lang="ru-RU" sz="2000" b="1" dirty="0">
              <a:ln>
                <a:solidFill>
                  <a:srgbClr val="9BBB59">
                    <a:lumMod val="75000"/>
                  </a:srgbClr>
                </a:solidFill>
              </a:ln>
              <a:solidFill>
                <a:srgbClr val="9BBB59">
                  <a:lumMod val="75000"/>
                </a:srgbClr>
              </a:solidFill>
              <a:latin typeface="Times New Roman"/>
              <a:ea typeface="Times New Roman"/>
            </a:endParaRPr>
          </a:p>
          <a:p>
            <a:r>
              <a:rPr lang="ru-RU" sz="2000" b="1" cap="all" dirty="0" smtClean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 </a:t>
            </a:r>
            <a:endParaRPr lang="ru-RU" sz="2000" dirty="0">
              <a:solidFill>
                <a:prstClr val="black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9399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cap="all" dirty="0" smtClean="0">
                <a:ln w="900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ДОКУМЕНТЫ</a:t>
            </a:r>
            <a:endParaRPr lang="ru-RU" dirty="0">
              <a:ln w="9000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60011625"/>
              </p:ext>
            </p:extLst>
          </p:nvPr>
        </p:nvGraphicFramePr>
        <p:xfrm>
          <a:off x="971600" y="1556793"/>
          <a:ext cx="7416824" cy="3816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67544" y="5373216"/>
            <a:ext cx="8229600" cy="12150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36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Ответ:</a:t>
            </a:r>
            <a:r>
              <a:rPr lang="ru-RU" sz="3600" b="1" cap="all" dirty="0" smtClean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 </a:t>
            </a:r>
            <a:r>
              <a:rPr lang="ru-RU" sz="3600" b="1" dirty="0">
                <a:ln>
                  <a:solidFill>
                    <a:srgbClr val="C0504D">
                      <a:lumMod val="50000"/>
                    </a:srgbClr>
                  </a:solidFill>
                </a:ln>
                <a:solidFill>
                  <a:srgbClr val="C0504D">
                    <a:lumMod val="50000"/>
                  </a:srgbClr>
                </a:solidFill>
                <a:latin typeface="Times New Roman"/>
                <a:ea typeface="Times New Roman"/>
              </a:rPr>
              <a:t>Ст. 44, п. 1 </a:t>
            </a:r>
            <a:r>
              <a:rPr lang="ru-RU" sz="3600" b="1" dirty="0" smtClean="0">
                <a:ln>
                  <a:solidFill>
                    <a:srgbClr val="C0504D">
                      <a:lumMod val="50000"/>
                    </a:srgbClr>
                  </a:solidFill>
                </a:ln>
                <a:solidFill>
                  <a:srgbClr val="C0504D">
                    <a:lumMod val="50000"/>
                  </a:srgbClr>
                </a:solidFill>
                <a:latin typeface="Times New Roman"/>
                <a:ea typeface="Times New Roman"/>
              </a:rPr>
              <a:t>Закона «Об </a:t>
            </a:r>
            <a:r>
              <a:rPr lang="ru-RU" sz="3600" b="1" dirty="0">
                <a:ln>
                  <a:solidFill>
                    <a:srgbClr val="C0504D">
                      <a:lumMod val="50000"/>
                    </a:srgbClr>
                  </a:solidFill>
                </a:ln>
                <a:solidFill>
                  <a:srgbClr val="C0504D">
                    <a:lumMod val="50000"/>
                  </a:srgbClr>
                </a:solidFill>
                <a:latin typeface="Times New Roman"/>
                <a:ea typeface="Times New Roman"/>
              </a:rPr>
              <a:t>образовании» </a:t>
            </a:r>
            <a:r>
              <a:rPr lang="ru-RU" sz="3600" b="1" dirty="0" smtClean="0">
                <a:ln>
                  <a:solidFill>
                    <a:srgbClr val="C0504D">
                      <a:lumMod val="50000"/>
                    </a:srgbClr>
                  </a:solidFill>
                </a:ln>
                <a:solidFill>
                  <a:srgbClr val="C0504D">
                    <a:lumMod val="50000"/>
                  </a:srgbClr>
                </a:solidFill>
                <a:latin typeface="Times New Roman"/>
                <a:ea typeface="Times New Roman"/>
              </a:rPr>
              <a:t>РФ</a:t>
            </a:r>
            <a:endParaRPr lang="ru-RU" sz="3600" b="1" dirty="0">
              <a:ln>
                <a:solidFill>
                  <a:srgbClr val="C0504D">
                    <a:lumMod val="50000"/>
                  </a:srgbClr>
                </a:solidFill>
              </a:ln>
              <a:solidFill>
                <a:srgbClr val="C0504D">
                  <a:lumMod val="50000"/>
                </a:srgbClr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0186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cap="all" dirty="0" smtClean="0">
                <a:ln w="900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ДОКУМЕНТЫ</a:t>
            </a:r>
            <a:endParaRPr lang="ru-RU" dirty="0">
              <a:ln w="9000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01145329"/>
              </p:ext>
            </p:extLst>
          </p:nvPr>
        </p:nvGraphicFramePr>
        <p:xfrm>
          <a:off x="971600" y="1556793"/>
          <a:ext cx="7416824" cy="3816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67544" y="5373216"/>
            <a:ext cx="8229600" cy="12150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36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Ответ:</a:t>
            </a:r>
            <a:r>
              <a:rPr lang="ru-RU" sz="3600" b="1" cap="all" dirty="0" smtClean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 </a:t>
            </a:r>
            <a:r>
              <a:rPr lang="ru-RU" sz="3600" b="1" dirty="0" smtClean="0">
                <a:ln>
                  <a:solidFill>
                    <a:srgbClr val="C0504D">
                      <a:lumMod val="50000"/>
                    </a:srgbClr>
                  </a:solidFill>
                </a:ln>
                <a:solidFill>
                  <a:srgbClr val="C0504D">
                    <a:lumMod val="50000"/>
                  </a:srgbClr>
                </a:solidFill>
                <a:latin typeface="Times New Roman"/>
                <a:ea typeface="Times New Roman"/>
              </a:rPr>
              <a:t>Устав образовательного учреждения</a:t>
            </a:r>
            <a:endParaRPr lang="ru-RU" sz="3600" b="1" dirty="0">
              <a:ln>
                <a:solidFill>
                  <a:srgbClr val="C0504D">
                    <a:lumMod val="50000"/>
                  </a:srgbClr>
                </a:solidFill>
              </a:ln>
              <a:solidFill>
                <a:srgbClr val="C0504D">
                  <a:lumMod val="50000"/>
                </a:srgbClr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0186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cap="all" dirty="0" smtClean="0">
                <a:ln w="9000" cmpd="sng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ДОКУМЕНТЫ</a:t>
            </a:r>
            <a:endParaRPr lang="ru-RU" dirty="0">
              <a:ln w="9000" cmpd="sng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92269072"/>
              </p:ext>
            </p:extLst>
          </p:nvPr>
        </p:nvGraphicFramePr>
        <p:xfrm>
          <a:off x="971600" y="1556793"/>
          <a:ext cx="7416824" cy="3816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467544" y="5373216"/>
            <a:ext cx="8229600" cy="12150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36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Ответ:</a:t>
            </a:r>
            <a:r>
              <a:rPr lang="ru-RU" sz="3600" b="1" cap="all" dirty="0" smtClean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 </a:t>
            </a:r>
            <a:r>
              <a:rPr lang="ru-RU" sz="3600" b="1" dirty="0">
                <a:ln>
                  <a:solidFill>
                    <a:srgbClr val="C0504D">
                      <a:lumMod val="50000"/>
                    </a:srgbClr>
                  </a:solidFill>
                </a:ln>
                <a:solidFill>
                  <a:srgbClr val="C0504D">
                    <a:lumMod val="50000"/>
                  </a:srgbClr>
                </a:solidFill>
                <a:latin typeface="Times New Roman"/>
                <a:ea typeface="Times New Roman"/>
              </a:rPr>
              <a:t>Конвенция о правах ребенка</a:t>
            </a:r>
            <a:endParaRPr lang="ru-RU" sz="3600" b="1" dirty="0" smtClean="0">
              <a:ln>
                <a:solidFill>
                  <a:srgbClr val="C0504D">
                    <a:lumMod val="50000"/>
                  </a:srgbClr>
                </a:solidFill>
              </a:ln>
              <a:solidFill>
                <a:srgbClr val="C0504D">
                  <a:lumMod val="50000"/>
                </a:srgbClr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95329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cap="all" dirty="0" smtClean="0">
                <a:ln w="9000" cmpd="sng">
                  <a:solidFill>
                    <a:srgbClr val="0000FF"/>
                  </a:solidFill>
                  <a:prstDash val="solid"/>
                </a:ln>
                <a:solidFill>
                  <a:srgbClr val="0033CC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ФГОС ДО</a:t>
            </a:r>
            <a:endParaRPr lang="ru-RU" dirty="0">
              <a:ln w="9000" cmpd="sng">
                <a:solidFill>
                  <a:srgbClr val="0000FF"/>
                </a:solidFill>
                <a:prstDash val="solid"/>
              </a:ln>
              <a:solidFill>
                <a:srgbClr val="0033CC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28065528"/>
              </p:ext>
            </p:extLst>
          </p:nvPr>
        </p:nvGraphicFramePr>
        <p:xfrm>
          <a:off x="971600" y="1556792"/>
          <a:ext cx="7416824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251520" y="4941168"/>
            <a:ext cx="9145016" cy="15121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36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Ответ:</a:t>
            </a:r>
            <a:r>
              <a:rPr lang="ru-RU" sz="3600" b="1" cap="all" dirty="0" smtClean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 </a:t>
            </a:r>
            <a:r>
              <a:rPr lang="ru-RU" sz="2800" b="1" dirty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Федеральный государственный образовательный стандарт дошкольного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48943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cap="all" dirty="0" smtClean="0">
                <a:ln w="9000" cmpd="sng">
                  <a:solidFill>
                    <a:srgbClr val="0000FF"/>
                  </a:solidFill>
                  <a:prstDash val="solid"/>
                </a:ln>
                <a:solidFill>
                  <a:srgbClr val="0033CC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ФГОС ДО</a:t>
            </a:r>
            <a:endParaRPr lang="ru-RU" dirty="0">
              <a:ln w="9000" cmpd="sng">
                <a:solidFill>
                  <a:srgbClr val="0000FF"/>
                </a:solidFill>
                <a:prstDash val="solid"/>
              </a:ln>
              <a:solidFill>
                <a:srgbClr val="0033CC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75526444"/>
              </p:ext>
            </p:extLst>
          </p:nvPr>
        </p:nvGraphicFramePr>
        <p:xfrm>
          <a:off x="971600" y="1556792"/>
          <a:ext cx="7416824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79512" y="4365104"/>
            <a:ext cx="9217024" cy="20882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36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Ответ:</a:t>
            </a:r>
            <a:r>
              <a:rPr lang="ru-RU" sz="3600" b="1" cap="all" dirty="0" smtClean="0">
                <a:ln w="9000" cmpd="sng">
                  <a:solidFill>
                    <a:srgbClr val="9BBB59">
                      <a:lumMod val="75000"/>
                    </a:srgbClr>
                  </a:solidFill>
                  <a:prstDash val="solid"/>
                </a:ln>
                <a:solidFill>
                  <a:srgbClr val="9BBB59">
                    <a:lumMod val="75000"/>
                  </a:srgbClr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</a:rPr>
              <a:t> </a:t>
            </a: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2800" b="1" dirty="0" smtClean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- </a:t>
            </a:r>
            <a:r>
              <a:rPr lang="ru-RU" sz="2800" b="1" dirty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Требования к структуре  ООП ДО</a:t>
            </a: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2800" b="1" dirty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- Требования к условиям реализации ООП ДО</a:t>
            </a:r>
          </a:p>
          <a:p>
            <a:pPr algn="l">
              <a:lnSpc>
                <a:spcPct val="115000"/>
              </a:lnSpc>
              <a:spcBef>
                <a:spcPts val="0"/>
              </a:spcBef>
            </a:pPr>
            <a:r>
              <a:rPr lang="ru-RU" sz="2800" b="1" dirty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- Требования к результатам освоения ООП </a:t>
            </a:r>
            <a:r>
              <a:rPr lang="ru-RU" sz="2800" b="1" dirty="0" smtClean="0">
                <a:ln>
                  <a:solidFill>
                    <a:srgbClr val="0033CC"/>
                  </a:solidFill>
                </a:ln>
                <a:solidFill>
                  <a:srgbClr val="0000FF"/>
                </a:solidFill>
                <a:latin typeface="Times New Roman"/>
                <a:ea typeface="Times New Roman"/>
              </a:rPr>
              <a:t>ДО</a:t>
            </a:r>
            <a:endParaRPr lang="ru-RU" sz="2800" b="1" dirty="0">
              <a:ln>
                <a:solidFill>
                  <a:srgbClr val="0033CC"/>
                </a:solidFill>
              </a:ln>
              <a:solidFill>
                <a:srgbClr val="0000FF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49267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Другая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7030A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Эркер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Эркер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Эркер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1596</Words>
  <Application>Microsoft Office PowerPoint</Application>
  <PresentationFormat>Экран (4:3)</PresentationFormat>
  <Paragraphs>960</Paragraphs>
  <Slides>34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34</vt:i4>
      </vt:variant>
    </vt:vector>
  </HeadingPairs>
  <TitlesOfParts>
    <vt:vector size="38" baseType="lpstr">
      <vt:lpstr>Тема Office</vt:lpstr>
      <vt:lpstr>Эркер</vt:lpstr>
      <vt:lpstr>1_Эркер</vt:lpstr>
      <vt:lpstr>2_Эркер</vt:lpstr>
      <vt:lpstr>Деловая игра  «ЗНАТОКИ ФГОС ДО»</vt:lpstr>
      <vt:lpstr>СЕМЬЯ</vt:lpstr>
      <vt:lpstr>СЕМЬЯ</vt:lpstr>
      <vt:lpstr>СЕМЬЯ</vt:lpstr>
      <vt:lpstr>ДОКУМЕНТЫ</vt:lpstr>
      <vt:lpstr>ДОКУМЕНТЫ</vt:lpstr>
      <vt:lpstr>ДОКУМЕНТЫ</vt:lpstr>
      <vt:lpstr>ФГОС ДО</vt:lpstr>
      <vt:lpstr>ФГОС ДО</vt:lpstr>
      <vt:lpstr>ФГОС ДО</vt:lpstr>
      <vt:lpstr>ООП ДО – требования к Структуре</vt:lpstr>
      <vt:lpstr>ООП ДО – требования к Структуре</vt:lpstr>
      <vt:lpstr>ООП ДО – требования к Структуре</vt:lpstr>
      <vt:lpstr>ООП ДО – требования к условиям</vt:lpstr>
      <vt:lpstr>ООП ДО – требования к условиям</vt:lpstr>
      <vt:lpstr>ООП ДО – требования к условиям</vt:lpstr>
      <vt:lpstr>ООП ДО – требования к результатам</vt:lpstr>
      <vt:lpstr>ООП ДО – требования к результатам</vt:lpstr>
      <vt:lpstr>ООП ДО – требования к результатам</vt:lpstr>
      <vt:lpstr>кроссворд</vt:lpstr>
      <vt:lpstr>кроссворд</vt:lpstr>
      <vt:lpstr>кроссворд</vt:lpstr>
      <vt:lpstr>кроссворд</vt:lpstr>
      <vt:lpstr>кроссворд</vt:lpstr>
      <vt:lpstr>кроссворд</vt:lpstr>
      <vt:lpstr>кроссворд</vt:lpstr>
      <vt:lpstr>кроссворд</vt:lpstr>
      <vt:lpstr>кроссворд</vt:lpstr>
      <vt:lpstr>кроссворд</vt:lpstr>
      <vt:lpstr>кроссворд</vt:lpstr>
      <vt:lpstr>кроссворд</vt:lpstr>
      <vt:lpstr>кроссворд</vt:lpstr>
      <vt:lpstr>кроссворд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Оксанка)</cp:lastModifiedBy>
  <cp:revision>30</cp:revision>
  <dcterms:modified xsi:type="dcterms:W3CDTF">2014-12-04T11:21:21Z</dcterms:modified>
</cp:coreProperties>
</file>