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0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61" r:id="rId12"/>
    <p:sldId id="258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1" autoAdjust="0"/>
  </p:normalViewPr>
  <p:slideViewPr>
    <p:cSldViewPr>
      <p:cViewPr varScale="1">
        <p:scale>
          <a:sx n="86" d="100"/>
          <a:sy n="86" d="100"/>
        </p:scale>
        <p:origin x="-12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C09DFAB-CB13-46B3-B700-057ADBE2ECA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51EBB04-62E9-4719-82F5-9F72D150F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DFAB-CB13-46B3-B700-057ADBE2ECA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BB04-62E9-4719-82F5-9F72D150F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DFAB-CB13-46B3-B700-057ADBE2ECA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BB04-62E9-4719-82F5-9F72D150F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DFAB-CB13-46B3-B700-057ADBE2ECA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BB04-62E9-4719-82F5-9F72D150F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DFAB-CB13-46B3-B700-057ADBE2ECA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BB04-62E9-4719-82F5-9F72D150F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DFAB-CB13-46B3-B700-057ADBE2ECA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BB04-62E9-4719-82F5-9F72D150F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09DFAB-CB13-46B3-B700-057ADBE2ECA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1EBB04-62E9-4719-82F5-9F72D150FC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C09DFAB-CB13-46B3-B700-057ADBE2ECA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1EBB04-62E9-4719-82F5-9F72D150F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DFAB-CB13-46B3-B700-057ADBE2ECA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BB04-62E9-4719-82F5-9F72D150F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DFAB-CB13-46B3-B700-057ADBE2ECA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BB04-62E9-4719-82F5-9F72D150F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DFAB-CB13-46B3-B700-057ADBE2ECA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BB04-62E9-4719-82F5-9F72D150F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C09DFAB-CB13-46B3-B700-057ADBE2ECA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1EBB04-62E9-4719-82F5-9F72D150F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Урок- игра.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стране </a:t>
            </a:r>
            <a:r>
              <a:rPr lang="ru-RU" dirty="0" smtClean="0"/>
              <a:t> басен Крылова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Катя\Desktop\СТ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8620143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 – описание муравья.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707904" y="3933056"/>
            <a:ext cx="14904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>
            <a:stCxn id="4" idx="7"/>
          </p:cNvCxnSpPr>
          <p:nvPr/>
        </p:nvCxnSpPr>
        <p:spPr>
          <a:xfrm flipV="1">
            <a:off x="4980094" y="3429000"/>
            <a:ext cx="744034" cy="637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5"/>
          </p:cNvCxnSpPr>
          <p:nvPr/>
        </p:nvCxnSpPr>
        <p:spPr>
          <a:xfrm>
            <a:off x="4980094" y="4713545"/>
            <a:ext cx="1104074" cy="587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6"/>
          </p:cNvCxnSpPr>
          <p:nvPr/>
        </p:nvCxnSpPr>
        <p:spPr>
          <a:xfrm flipV="1">
            <a:off x="5198368" y="4221088"/>
            <a:ext cx="2325960" cy="169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1"/>
          </p:cNvCxnSpPr>
          <p:nvPr/>
        </p:nvCxnSpPr>
        <p:spPr>
          <a:xfrm flipH="1" flipV="1">
            <a:off x="1763688" y="3068960"/>
            <a:ext cx="2162490" cy="998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619672" y="4365104"/>
            <a:ext cx="2088232" cy="262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3"/>
          </p:cNvCxnSpPr>
          <p:nvPr/>
        </p:nvCxnSpPr>
        <p:spPr>
          <a:xfrm flipH="1">
            <a:off x="2195736" y="4713545"/>
            <a:ext cx="1730442" cy="1451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5292080" y="2852936"/>
            <a:ext cx="134644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524328" y="3645024"/>
            <a:ext cx="9144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012160" y="4725144"/>
            <a:ext cx="98640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619672" y="2708920"/>
            <a:ext cx="864096" cy="1274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27584" y="4365104"/>
            <a:ext cx="17784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331640" y="5805264"/>
            <a:ext cx="17784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 – описание муравья.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923928" y="3717032"/>
            <a:ext cx="165618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муравей</a:t>
            </a: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" idx="7"/>
          </p:cNvCxnSpPr>
          <p:nvPr/>
        </p:nvCxnSpPr>
        <p:spPr>
          <a:xfrm flipV="1">
            <a:off x="5337569" y="2348880"/>
            <a:ext cx="1826719" cy="1526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6"/>
          </p:cNvCxnSpPr>
          <p:nvPr/>
        </p:nvCxnSpPr>
        <p:spPr>
          <a:xfrm flipV="1">
            <a:off x="5580112" y="4149080"/>
            <a:ext cx="1656184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5"/>
          </p:cNvCxnSpPr>
          <p:nvPr/>
        </p:nvCxnSpPr>
        <p:spPr>
          <a:xfrm>
            <a:off x="5337569" y="4638972"/>
            <a:ext cx="2186759" cy="1382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3" idx="1"/>
          </p:cNvCxnSpPr>
          <p:nvPr/>
        </p:nvCxnSpPr>
        <p:spPr>
          <a:xfrm flipH="1" flipV="1">
            <a:off x="1691680" y="2636912"/>
            <a:ext cx="2474791" cy="1238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3" idx="2"/>
          </p:cNvCxnSpPr>
          <p:nvPr/>
        </p:nvCxnSpPr>
        <p:spPr>
          <a:xfrm flipH="1" flipV="1">
            <a:off x="2051720" y="4221088"/>
            <a:ext cx="1872208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3" idx="3"/>
          </p:cNvCxnSpPr>
          <p:nvPr/>
        </p:nvCxnSpPr>
        <p:spPr>
          <a:xfrm flipH="1">
            <a:off x="1907704" y="4638972"/>
            <a:ext cx="2258767" cy="1310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444208" y="1988840"/>
            <a:ext cx="230425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жестокосердный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7236296" y="3501008"/>
            <a:ext cx="136815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злой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7380312" y="5373216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хмурый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467544" y="2636912"/>
            <a:ext cx="20882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трудолюбивый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683568" y="4005064"/>
            <a:ext cx="194421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справедливый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971600" y="5661248"/>
            <a:ext cx="208823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заботливый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Синквейн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Название :</a:t>
            </a:r>
          </a:p>
          <a:p>
            <a:r>
              <a:rPr lang="ru-RU" dirty="0" smtClean="0"/>
              <a:t>2. 2 прилагательных : черты характера</a:t>
            </a:r>
          </a:p>
          <a:p>
            <a:r>
              <a:rPr lang="ru-RU" dirty="0" smtClean="0"/>
              <a:t>3. 3 глагола действия.</a:t>
            </a:r>
          </a:p>
          <a:p>
            <a:r>
              <a:rPr lang="ru-RU" dirty="0" smtClean="0"/>
              <a:t>4. фраза из 4 слов.</a:t>
            </a:r>
          </a:p>
          <a:p>
            <a:r>
              <a:rPr lang="ru-RU" dirty="0" smtClean="0"/>
              <a:t>5. Вывод.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Муравей.</a:t>
            </a:r>
          </a:p>
          <a:p>
            <a:r>
              <a:rPr lang="ru-RU" dirty="0" smtClean="0"/>
              <a:t>2. трудолюбивый заботливый</a:t>
            </a:r>
          </a:p>
          <a:p>
            <a:r>
              <a:rPr lang="ru-RU" dirty="0" smtClean="0"/>
              <a:t>3. работает, запасает, воспитывает</a:t>
            </a:r>
          </a:p>
          <a:p>
            <a:r>
              <a:rPr lang="ru-RU" dirty="0" smtClean="0"/>
              <a:t>4.муравей заботится о пропитании.</a:t>
            </a:r>
          </a:p>
          <a:p>
            <a:r>
              <a:rPr lang="ru-RU" dirty="0" smtClean="0"/>
              <a:t>5. труженик.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задание. Составить кластер к басне «Лебедь, рак и щука».</a:t>
            </a:r>
            <a:endParaRPr lang="ru-RU" dirty="0"/>
          </a:p>
        </p:txBody>
      </p:sp>
      <p:pic>
        <p:nvPicPr>
          <p:cNvPr id="2050" name="Picture 2" descr="C:\Users\Катя\Desktop\1267009537_48846420_u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00306"/>
            <a:ext cx="6643734" cy="4357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До новых встреч !!!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Катя\Desktop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000504"/>
            <a:ext cx="1885951" cy="1428750"/>
          </a:xfrm>
          <a:prstGeom prst="rect">
            <a:avLst/>
          </a:prstGeom>
          <a:noFill/>
        </p:spPr>
      </p:pic>
      <p:pic>
        <p:nvPicPr>
          <p:cNvPr id="3075" name="Picture 3" descr="C:\Users\Катя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4929198"/>
            <a:ext cx="1428750" cy="1428750"/>
          </a:xfrm>
          <a:prstGeom prst="rect">
            <a:avLst/>
          </a:prstGeom>
          <a:noFill/>
        </p:spPr>
      </p:pic>
      <p:pic>
        <p:nvPicPr>
          <p:cNvPr id="3076" name="Picture 4" descr="C:\Users\Катя\Desktop\i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6350" y="2803525"/>
            <a:ext cx="1819275" cy="1428750"/>
          </a:xfrm>
          <a:prstGeom prst="rect">
            <a:avLst/>
          </a:prstGeom>
          <a:noFill/>
        </p:spPr>
      </p:pic>
      <p:pic>
        <p:nvPicPr>
          <p:cNvPr id="3077" name="Picture 5" descr="C:\Users\Катя\Desktop\1267009537_48846420_u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357562"/>
            <a:ext cx="3533775" cy="3000396"/>
          </a:xfrm>
          <a:prstGeom prst="rect">
            <a:avLst/>
          </a:prstGeom>
          <a:noFill/>
        </p:spPr>
      </p:pic>
      <p:pic>
        <p:nvPicPr>
          <p:cNvPr id="3078" name="Picture 6" descr="C:\Users\Катя\Desktop\СТР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1071546"/>
            <a:ext cx="250033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Где красота, там доброта</a:t>
            </a:r>
          </a:p>
          <a:p>
            <a:r>
              <a:rPr lang="ru-RU" dirty="0" smtClean="0"/>
              <a:t>Их разлучить никто не сможет</a:t>
            </a:r>
          </a:p>
          <a:p>
            <a:r>
              <a:rPr lang="ru-RU" dirty="0" smtClean="0"/>
              <a:t>Любая светлая мечта </a:t>
            </a:r>
          </a:p>
          <a:p>
            <a:r>
              <a:rPr lang="ru-RU" dirty="0" smtClean="0"/>
              <a:t>На двух других подруг похожа</a:t>
            </a:r>
          </a:p>
          <a:p>
            <a:r>
              <a:rPr lang="ru-RU" dirty="0" smtClean="0"/>
              <a:t>И нам без них не обойтись</a:t>
            </a:r>
          </a:p>
          <a:p>
            <a:r>
              <a:rPr lang="ru-RU" dirty="0" smtClean="0"/>
              <a:t>Ни светлым днем, ни днем дождливым</a:t>
            </a:r>
          </a:p>
          <a:p>
            <a:r>
              <a:rPr lang="ru-RU" dirty="0" smtClean="0"/>
              <a:t>И если хочешь быть красивым</a:t>
            </a:r>
          </a:p>
          <a:p>
            <a:r>
              <a:rPr lang="ru-RU" dirty="0" smtClean="0"/>
              <a:t>Ты добротою поделись.</a:t>
            </a:r>
            <a:endParaRPr lang="ru-RU" dirty="0"/>
          </a:p>
        </p:txBody>
      </p:sp>
      <p:pic>
        <p:nvPicPr>
          <p:cNvPr id="1026" name="Picture 2" descr="C:\Users\Катя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928802"/>
            <a:ext cx="4214842" cy="4929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Дружно не грузно , а врозь  хоть брось.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Делу время, а потехе час.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Литературная викторина.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5400" dirty="0" smtClean="0"/>
              <a:t>1.Что такое басня?</a:t>
            </a:r>
          </a:p>
          <a:p>
            <a:r>
              <a:rPr lang="ru-RU" sz="5400" dirty="0" smtClean="0"/>
              <a:t>Басня – это короткое стихотворение ,где вместо людей действуют звери, птицы, деревья, вещи.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Кто является автором басен: «Стрекоза и муравей», «Волк и ягненок», «Мартышка и очки», «Лебедь, рак и щука».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C:\Users\Катя\Desktop\крыл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643314"/>
            <a:ext cx="2173273" cy="2676540"/>
          </a:xfrm>
          <a:prstGeom prst="rect">
            <a:avLst/>
          </a:prstGeom>
          <a:noFill/>
        </p:spPr>
      </p:pic>
      <p:pic>
        <p:nvPicPr>
          <p:cNvPr id="18435" name="Picture 3" descr="C:\Users\Катя\Desktop\1243787419_img1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714620"/>
            <a:ext cx="2428892" cy="2643206"/>
          </a:xfrm>
          <a:prstGeom prst="rect">
            <a:avLst/>
          </a:prstGeom>
          <a:noFill/>
        </p:spPr>
      </p:pic>
      <p:pic>
        <p:nvPicPr>
          <p:cNvPr id="1026" name="Picture 2" descr="C:\Users\Катя\Desktop\i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2786058"/>
            <a:ext cx="192882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3.Что такое мораль басни?</a:t>
            </a:r>
            <a:endParaRPr lang="ru-RU" dirty="0"/>
          </a:p>
        </p:txBody>
      </p:sp>
      <p:pic>
        <p:nvPicPr>
          <p:cNvPr id="1026" name="Picture 2" descr="C:\Users\Катя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357430"/>
            <a:ext cx="2714644" cy="3286148"/>
          </a:xfrm>
          <a:prstGeom prst="rect">
            <a:avLst/>
          </a:prstGeom>
          <a:noFill/>
        </p:spPr>
      </p:pic>
      <p:pic>
        <p:nvPicPr>
          <p:cNvPr id="3" name="Picture 2" descr="C:\Users\Катя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643182"/>
            <a:ext cx="2543175" cy="3286148"/>
          </a:xfrm>
          <a:prstGeom prst="rect">
            <a:avLst/>
          </a:prstGeom>
          <a:noFill/>
        </p:spPr>
      </p:pic>
      <p:pic>
        <p:nvPicPr>
          <p:cNvPr id="1027" name="Picture 3" descr="C:\Users\Катя\Desktop\i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428868"/>
            <a:ext cx="2714644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Кого И.А. Крылов в своих баснях назвал: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-  попрыгуньей</a:t>
            </a:r>
          </a:p>
          <a:p>
            <a:r>
              <a:rPr lang="ru-RU" sz="4800" dirty="0" smtClean="0"/>
              <a:t>-  кум милый</a:t>
            </a:r>
          </a:p>
          <a:p>
            <a:r>
              <a:rPr lang="ru-RU" sz="4800" dirty="0" smtClean="0"/>
              <a:t>-  кумушка</a:t>
            </a:r>
          </a:p>
          <a:p>
            <a:r>
              <a:rPr lang="ru-RU" sz="4800" dirty="0" smtClean="0"/>
              <a:t>-  голубчик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Из какой басни реплика?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И вместе трое все  в него впряглись.</a:t>
            </a:r>
          </a:p>
          <a:p>
            <a:r>
              <a:rPr lang="ru-RU" dirty="0" smtClean="0"/>
              <a:t>- Так поди же , попляши.</a:t>
            </a:r>
          </a:p>
          <a:p>
            <a:r>
              <a:rPr lang="ru-RU" dirty="0" smtClean="0"/>
              <a:t>-  А воз и ныне там.</a:t>
            </a:r>
          </a:p>
          <a:p>
            <a:r>
              <a:rPr lang="ru-RU" dirty="0" smtClean="0"/>
              <a:t>-  Злой </a:t>
            </a:r>
            <a:r>
              <a:rPr lang="ru-RU" smtClean="0"/>
              <a:t>тоской удручена.</a:t>
            </a:r>
            <a:endParaRPr lang="ru-RU"/>
          </a:p>
        </p:txBody>
      </p:sp>
      <p:pic>
        <p:nvPicPr>
          <p:cNvPr id="1026" name="Picture 2" descr="C:\Users\Катя\Desktop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4" y="4143380"/>
            <a:ext cx="3394067" cy="2428892"/>
          </a:xfrm>
          <a:prstGeom prst="rect">
            <a:avLst/>
          </a:prstGeom>
          <a:noFill/>
        </p:spPr>
      </p:pic>
      <p:pic>
        <p:nvPicPr>
          <p:cNvPr id="1027" name="Picture 3" descr="C:\Users\Катя\Desktop\1267009537_48846420_u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143380"/>
            <a:ext cx="335758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Какие из этих пословиц подходят к басням «Лебедь, рак и щука» и «Стрекоза и муравей»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Терпенье и труд все перетрут.</a:t>
            </a:r>
          </a:p>
          <a:p>
            <a:r>
              <a:rPr lang="ru-RU" sz="4000" dirty="0" smtClean="0"/>
              <a:t>Делу -  время, а потехе- час.</a:t>
            </a:r>
          </a:p>
          <a:p>
            <a:r>
              <a:rPr lang="ru-RU" sz="4000" dirty="0" smtClean="0"/>
              <a:t>Дружно негрузно, а врозь хоть брось.</a:t>
            </a:r>
          </a:p>
          <a:p>
            <a:r>
              <a:rPr lang="ru-RU" sz="4000" dirty="0" smtClean="0"/>
              <a:t>На языке медок, а на уме ледок.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324</Words>
  <Application>Microsoft Office PowerPoint</Application>
  <PresentationFormat>Экран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Урок- игра. </vt:lpstr>
      <vt:lpstr>Слайд 2</vt:lpstr>
      <vt:lpstr>Пословицы</vt:lpstr>
      <vt:lpstr>Литературная викторина.</vt:lpstr>
      <vt:lpstr>2. Кто является автором басен: «Стрекоза и муравей», «Волк и ягненок», «Мартышка и очки», «Лебедь, рак и щука».</vt:lpstr>
      <vt:lpstr>3.Что такое мораль басни?</vt:lpstr>
      <vt:lpstr>4. Кого И.А. Крылов в своих баснях назвал:</vt:lpstr>
      <vt:lpstr>5. Из какой басни реплика?</vt:lpstr>
      <vt:lpstr>6. Какие из этих пословиц подходят к басням «Лебедь, рак и щука» и «Стрекоза и муравей» </vt:lpstr>
      <vt:lpstr>Физминутка</vt:lpstr>
      <vt:lpstr>Кластер – описание муравья.</vt:lpstr>
      <vt:lpstr>Кластер – описание муравья.</vt:lpstr>
      <vt:lpstr>Синквейн. </vt:lpstr>
      <vt:lpstr>Синквейн.</vt:lpstr>
      <vt:lpstr>Домашнее задание. Составить кластер к басне «Лебедь, рак и щука».</vt:lpstr>
      <vt:lpstr>До новых встреч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«Путешествие по Крыловскому зоосаду»</dc:title>
  <dc:creator>Класс</dc:creator>
  <cp:lastModifiedBy>Класс</cp:lastModifiedBy>
  <cp:revision>25</cp:revision>
  <dcterms:created xsi:type="dcterms:W3CDTF">2014-12-15T05:50:22Z</dcterms:created>
  <dcterms:modified xsi:type="dcterms:W3CDTF">2014-12-17T09:34:27Z</dcterms:modified>
</cp:coreProperties>
</file>