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3" r:id="rId2"/>
    <p:sldId id="264" r:id="rId3"/>
    <p:sldId id="257" r:id="rId4"/>
    <p:sldId id="278" r:id="rId5"/>
    <p:sldId id="267" r:id="rId6"/>
    <p:sldId id="269" r:id="rId7"/>
    <p:sldId id="271" r:id="rId8"/>
    <p:sldId id="272" r:id="rId9"/>
    <p:sldId id="274" r:id="rId10"/>
    <p:sldId id="273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47" d="100"/>
          <a:sy n="47" d="100"/>
        </p:scale>
        <p:origin x="-1286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8CB75-4E8F-44EC-83B6-EED19159F6C2}" type="datetimeFigureOut">
              <a:rPr lang="ru-RU" smtClean="0"/>
              <a:t>23.01.2016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8CBC6A-A67F-44B4-B6F3-DC4917F6D62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8CB75-4E8F-44EC-83B6-EED19159F6C2}" type="datetimeFigureOut">
              <a:rPr lang="ru-RU" smtClean="0"/>
              <a:t>23.01.2016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8CBC6A-A67F-44B4-B6F3-DC4917F6D62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8CB75-4E8F-44EC-83B6-EED19159F6C2}" type="datetimeFigureOut">
              <a:rPr lang="ru-RU" smtClean="0"/>
              <a:t>23.01.2016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8CBC6A-A67F-44B4-B6F3-DC4917F6D62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8CB75-4E8F-44EC-83B6-EED19159F6C2}" type="datetimeFigureOut">
              <a:rPr lang="ru-RU" smtClean="0"/>
              <a:t>23.01.2016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8CBC6A-A67F-44B4-B6F3-DC4917F6D62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8CB75-4E8F-44EC-83B6-EED19159F6C2}" type="datetimeFigureOut">
              <a:rPr lang="ru-RU" smtClean="0"/>
              <a:t>23.01.2016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8CBC6A-A67F-44B4-B6F3-DC4917F6D62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8CB75-4E8F-44EC-83B6-EED19159F6C2}" type="datetimeFigureOut">
              <a:rPr lang="ru-RU" smtClean="0"/>
              <a:t>23.01.2016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8CBC6A-A67F-44B4-B6F3-DC4917F6D62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8CB75-4E8F-44EC-83B6-EED19159F6C2}" type="datetimeFigureOut">
              <a:rPr lang="ru-RU" smtClean="0"/>
              <a:t>23.01.2016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8CBC6A-A67F-44B4-B6F3-DC4917F6D62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8CB75-4E8F-44EC-83B6-EED19159F6C2}" type="datetimeFigureOut">
              <a:rPr lang="ru-RU" smtClean="0"/>
              <a:t>23.01.2016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8CBC6A-A67F-44B4-B6F3-DC4917F6D62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8CB75-4E8F-44EC-83B6-EED19159F6C2}" type="datetimeFigureOut">
              <a:rPr lang="ru-RU" smtClean="0"/>
              <a:t>23.01.2016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8CBC6A-A67F-44B4-B6F3-DC4917F6D62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8CB75-4E8F-44EC-83B6-EED19159F6C2}" type="datetimeFigureOut">
              <a:rPr lang="ru-RU" smtClean="0"/>
              <a:t>23.01.2016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8CBC6A-A67F-44B4-B6F3-DC4917F6D62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8CB75-4E8F-44EC-83B6-EED19159F6C2}" type="datetimeFigureOut">
              <a:rPr lang="ru-RU" smtClean="0"/>
              <a:t>23.01.2016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8CBC6A-A67F-44B4-B6F3-DC4917F6D62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18CB75-4E8F-44EC-83B6-EED19159F6C2}" type="datetimeFigureOut">
              <a:rPr lang="ru-RU" smtClean="0"/>
              <a:t>23.01.2016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38CBC6A-A67F-44B4-B6F3-DC4917F6D628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76040" y="6525344"/>
            <a:ext cx="8183880" cy="45719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064" y="4797152"/>
            <a:ext cx="8183880" cy="1728192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Биография и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изобретения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Учащиеся 7 класса «Г»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ГБОУ СОШ № 329 г Москвы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</a:rPr>
              <a:t>к</a:t>
            </a:r>
            <a:r>
              <a:rPr lang="ru-RU" sz="2000" dirty="0" smtClean="0">
                <a:solidFill>
                  <a:schemeClr val="tx1"/>
                </a:solidFill>
              </a:rPr>
              <a:t>лассный руководитель Кузнецова В.К.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/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701050"/>
            <a:ext cx="79928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576" lvl="0" algn="ctr">
              <a:buClr>
                <a:srgbClr val="F07F09"/>
              </a:buClr>
              <a:buSzPct val="80000"/>
            </a:pP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 Петрович Кулибин </a:t>
            </a:r>
          </a:p>
        </p:txBody>
      </p:sp>
    </p:spTree>
    <p:extLst>
      <p:ext uri="{BB962C8B-B14F-4D97-AF65-F5344CB8AC3E}">
        <p14:creationId xmlns:p14="http://schemas.microsoft.com/office/powerpoint/2010/main" val="87284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4762" y="533400"/>
            <a:ext cx="3185822" cy="9144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Фейерверки Кулибина</a:t>
            </a:r>
            <a:endParaRPr lang="ru-RU" sz="3200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Фейерверки Кулибина — самые известные его изобретения при жизни, так как он постоянно развлекал императрицу и дворцовый люд показом разнообразных огней и салютов на праздники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go4.imgsmail.ru/imgpreview?key=http%3A//static.freepik.com/free-photo/brightly-colorful-vector-fireworks_49-9494.jpg&amp;mb=imgdb_preview_10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464119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41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go4.imgsmail.ru/imgpreview?key=http%3A//www.fotoprizer.ru/img/7901_orig.jpg&amp;mb=imgdb_preview_19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58497" cy="6185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332656"/>
            <a:ext cx="63904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Гениальный изобретатель, конструктор и ученый не только вызывал восхищение современников, но и оставил потомкам удивительные приборы и оригинальные научные догадки, не вполне еще оцененные. </a:t>
            </a:r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b="1" dirty="0">
                <a:solidFill>
                  <a:schemeClr val="bg1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Как сказал великий математик Эйлер Ивану Кулибину: 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50800" dist="40005" dir="5400000" algn="tl">
                    <a:srgbClr val="000000">
                      <a:alpha val="33000"/>
                    </a:srgbClr>
                  </a:outerShdw>
                </a:effectLst>
              </a:rPr>
              <a:t>«Теперь Вам остается построить нам лестницу на небо».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22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5"/>
            <a:ext cx="4176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За 83 года жизни талантливый мастер-самоучка многое изобрел: приспособление для расточки и обработки внутренней поверхности цилиндра, машину для добычи соли, сеялку, фортепьяно, различные мельничные машины и многое другое. Однако, подавляющее большинство его изобретений, реальность которых подтвердило время, тогда не было реализовано. Он родился слишком рано.</a:t>
            </a:r>
          </a:p>
        </p:txBody>
      </p:sp>
      <p:pic>
        <p:nvPicPr>
          <p:cNvPr id="4098" name="Picture 2" descr="http://go4.imgsmail.ru/imgpreview?key=http%3A//topwar.ru/uploads/posts/2012-04/1334975206_750px-Monument_to_Ivan_Kulibinu_in_Nizhni_Novgorod.jpg&amp;mb=imgdb_preview_2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48680"/>
            <a:ext cx="404153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44008" y="5852310"/>
            <a:ext cx="4323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10 апреля 1735 -30 июля 1818</a:t>
            </a:r>
          </a:p>
        </p:txBody>
      </p:sp>
    </p:spTree>
    <p:extLst>
      <p:ext uri="{BB962C8B-B14F-4D97-AF65-F5344CB8AC3E}">
        <p14:creationId xmlns:p14="http://schemas.microsoft.com/office/powerpoint/2010/main" val="5638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8183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ru-RU" b="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b="0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ru-RU" b="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b="0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ru-RU" b="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b="0" dirty="0">
                <a:solidFill>
                  <a:schemeClr val="accent1">
                    <a:lumMod val="75000"/>
                  </a:schemeClr>
                </a:solidFill>
                <a:effectLst/>
              </a:rPr>
              <a:t>10 апреля 1735 -30 июля 1818</a:t>
            </a:r>
            <a:endParaRPr lang="ru-RU" sz="3600" b="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pic>
        <p:nvPicPr>
          <p:cNvPr id="4" name="Объект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548680"/>
            <a:ext cx="4764484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78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Жизнь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Родился в семье мелкого торговца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селении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Подновье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Нижегородского уезда.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юношеском возрасте обучился 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слесарному, токарному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и часовому делу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1769 годах и на протяжении более 30 лет Кулибин заведовал механической мастерской Петербургской академии наук. </a:t>
            </a:r>
            <a:endParaRPr lang="ru-RU" altLang="ru-RU" sz="20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Неутомимый 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новатор, в домашнем быту и привычках Кулибин был консервативен. Он никогда не курил табак и не играл                     в карты. Писал стихи</a:t>
            </a: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 Петрович Кулибин был </a:t>
            </a: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женат, </a:t>
            </a: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него было 11 детей (7 </a:t>
            </a: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мальчиков 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4 девочки).</a:t>
            </a:r>
          </a:p>
          <a:p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Фамилия Кулибина 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стала в русском языке нарицательной: так называют мастеров-самоучек, добившихся больших успехов в своем ремесле. Именем Кулибина названы улицы во многих городах России. 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Изобретения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4" name="Picture 4" descr="http://go3.imgsmail.ru/imgpreview?key=http%3A//lifeglobe.net/media/entry/1433/8.jpg&amp;mb=imgdb_preview_8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48701"/>
            <a:ext cx="5719142" cy="432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9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уникальные карманные часы</a:t>
            </a:r>
            <a:r>
              <a:rPr lang="ru-RU" dirty="0"/>
              <a:t/>
            </a:r>
            <a:br>
              <a:rPr lang="ru-RU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В 1764—1767годах Кулибин изготовил уникальные карманные часы . В их корпусе помимо собственно часового механизма помещались ещё и механизм часового боя, музыкальный аппарат, воспроизводивший несколько мелодий, и сложный механизм крошечного театра-автомата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5" b="27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378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мост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Рисунок 7" descr="derevynny_most_kulibin_1012x46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8721" r="18721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/>
              <a:t>К 1772 году Кулибин разработал несколько проектов 298-метрового одноарочного моста через Неву с деревянными решётчатыми фермами.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95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/>
              <a:t>ОПТИЧЕСКИЙ ТЕЛЕГРАФ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</a:t>
            </a:r>
            <a:r>
              <a:rPr lang="ru-RU" sz="1600" dirty="0"/>
              <a:t>список самых выдающихся изобретений Кулибина также можно включить оптический телеграф. Такой телеграф, который позволял сделать из обычного света свечи невероятный световой поток, мог использоваться и днем и ночью на промежуточных станциях, находящихся на больших расстояниях.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Валентина\Pictures\классная\imgpreview (1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09" b="1010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71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Водоход </a:t>
            </a:r>
            <a:r>
              <a:rPr lang="ru-RU" b="1" dirty="0"/>
              <a:t>К</a:t>
            </a:r>
            <a:r>
              <a:rPr lang="ru-RU" b="1" dirty="0" smtClean="0"/>
              <a:t>улибина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400" dirty="0"/>
              <a:t>Изобретение представляло собой судно, приводимое в движение течением реки, по которой оно шло. Механизм работал так, что течение реки заставляло двигаться водяные колеса, установленные на судне. </a:t>
            </a:r>
          </a:p>
          <a:p>
            <a:endParaRPr lang="ru-RU" dirty="0"/>
          </a:p>
        </p:txBody>
      </p:sp>
      <p:pic>
        <p:nvPicPr>
          <p:cNvPr id="5" name="Рисунок 4" descr="1375972990_672168_9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530" r="12530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2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Самоходная машина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1790 изготовил педальную повозку с маховиком</a:t>
            </a:r>
            <a:r>
              <a:rPr lang="ru-RU" sz="2800" b="1" dirty="0" smtClean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800" b="1" dirty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тормозом, </a:t>
            </a:r>
            <a:r>
              <a:rPr lang="ru-RU" sz="2800" b="1" dirty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коробкой скоростей, подшипниками качения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5" name="Объект 4" descr="C:\Users\Валентина\Documents\кулибин\0014-009-Tekhnika-v-Rossii-v-XVIII-v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34604"/>
            <a:ext cx="4625975" cy="35157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08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176</TotalTime>
  <Words>197</Words>
  <Application>Microsoft Office PowerPoint</Application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 </vt:lpstr>
      <vt:lpstr>   10 апреля 1735 -30 июля 1818</vt:lpstr>
      <vt:lpstr>Жизнь</vt:lpstr>
      <vt:lpstr>Изобретения</vt:lpstr>
      <vt:lpstr>уникальные карманные часы  </vt:lpstr>
      <vt:lpstr>мост</vt:lpstr>
      <vt:lpstr>ОПТИЧЕСКИЙ ТЕЛЕГРАФ</vt:lpstr>
      <vt:lpstr>Водоход Кулибина</vt:lpstr>
      <vt:lpstr>Самоходная машина</vt:lpstr>
      <vt:lpstr>Фейерверки Кулибина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Петрович Кулибин</dc:title>
  <dc:creator>User</dc:creator>
  <cp:lastModifiedBy>user</cp:lastModifiedBy>
  <cp:revision>14</cp:revision>
  <dcterms:created xsi:type="dcterms:W3CDTF">2013-12-08T18:03:48Z</dcterms:created>
  <dcterms:modified xsi:type="dcterms:W3CDTF">2016-01-23T16:02:49Z</dcterms:modified>
</cp:coreProperties>
</file>