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8" r:id="rId15"/>
    <p:sldId id="269" r:id="rId16"/>
    <p:sldId id="270" r:id="rId17"/>
    <p:sldId id="272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0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85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883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0751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297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51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217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3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0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6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3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8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1/31/2016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7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19546"/>
            <a:ext cx="8825658" cy="3044536"/>
          </a:xfrm>
        </p:spPr>
        <p:txBody>
          <a:bodyPr/>
          <a:lstStyle/>
          <a:p>
            <a:r>
              <a:rPr lang="ru-RU" dirty="0" smtClean="0">
                <a:cs typeface="Aharoni" panose="02010803020104030203" pitchFamily="2" charset="-79"/>
              </a:rPr>
              <a:t>Игра «Литературная шкатулка»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373" y="4800600"/>
            <a:ext cx="5600700" cy="1454726"/>
          </a:xfrm>
        </p:spPr>
        <p:txBody>
          <a:bodyPr/>
          <a:lstStyle/>
          <a:p>
            <a:r>
              <a:rPr lang="ru-RU" dirty="0" smtClean="0"/>
              <a:t>Сухих </a:t>
            </a:r>
            <a:r>
              <a:rPr lang="ru-RU" dirty="0" err="1" smtClean="0"/>
              <a:t>валентина</a:t>
            </a:r>
            <a:r>
              <a:rPr lang="ru-RU" dirty="0" smtClean="0"/>
              <a:t> </a:t>
            </a:r>
            <a:r>
              <a:rPr lang="ru-RU" dirty="0" err="1" smtClean="0"/>
              <a:t>викторовна</a:t>
            </a:r>
            <a:endParaRPr lang="ru-RU" dirty="0" smtClean="0"/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МБОУ СОШ №71 г. </a:t>
            </a:r>
            <a:r>
              <a:rPr lang="ru-RU" dirty="0" err="1" smtClean="0"/>
              <a:t>кирова</a:t>
            </a:r>
            <a:endParaRPr lang="ru-RU" dirty="0"/>
          </a:p>
        </p:txBody>
      </p:sp>
      <p:pic>
        <p:nvPicPr>
          <p:cNvPr id="3074" name="Picture 2" descr="http://www.100book.ru/b1018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698" y="2872322"/>
            <a:ext cx="4821302" cy="3912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56" y="5321156"/>
            <a:ext cx="10577944" cy="1131599"/>
          </a:xfrm>
        </p:spPr>
        <p:txBody>
          <a:bodyPr/>
          <a:lstStyle/>
          <a:p>
            <a:r>
              <a:rPr lang="ru-RU" sz="3200" i="1" dirty="0"/>
              <a:t>О</a:t>
            </a:r>
            <a:r>
              <a:rPr lang="ru-RU" sz="3200" i="1" dirty="0" smtClean="0"/>
              <a:t>тъезд жен декабристов </a:t>
            </a:r>
            <a:r>
              <a:rPr lang="ru-RU" sz="3200" i="1" dirty="0"/>
              <a:t>к своим мужьям, сосланным в Сибирь.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891" y="1413163"/>
            <a:ext cx="4135582" cy="21405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Какое событие легло в основу поэмы </a:t>
            </a:r>
            <a:r>
              <a:rPr lang="ru-RU" sz="2800" dirty="0" err="1" smtClean="0"/>
              <a:t>Н.А.Некрасова</a:t>
            </a:r>
            <a:r>
              <a:rPr lang="ru-RU" sz="2800" dirty="0" smtClean="0"/>
              <a:t> </a:t>
            </a:r>
            <a:r>
              <a:rPr lang="ru-RU" sz="2800" dirty="0"/>
              <a:t>«Русские женщины»?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mkrf.ru/upload/iblock/2b0/2b0a2c2c554d62a30ff012dd1778ea4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713" y="1267355"/>
            <a:ext cx="6817033" cy="383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9891"/>
          </a:xfrm>
        </p:spPr>
        <p:txBody>
          <a:bodyPr/>
          <a:lstStyle/>
          <a:p>
            <a:r>
              <a:rPr lang="ru-RU" dirty="0" smtClean="0"/>
              <a:t>Узнай героев по одежде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536" y="5455227"/>
            <a:ext cx="8115299" cy="748145"/>
          </a:xfrm>
        </p:spPr>
        <p:txBody>
          <a:bodyPr/>
          <a:lstStyle/>
          <a:p>
            <a:r>
              <a:rPr lang="ru-RU" sz="2800" b="1" dirty="0" smtClean="0"/>
              <a:t>Остап и </a:t>
            </a:r>
            <a:r>
              <a:rPr lang="ru-RU" sz="2800" b="1" dirty="0" err="1" smtClean="0"/>
              <a:t>Андрий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12" y="1423555"/>
            <a:ext cx="4538952" cy="36783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«…на них явились , вместо прежних запачканных </a:t>
            </a:r>
            <a:r>
              <a:rPr lang="ru-RU" dirty="0" err="1" smtClean="0"/>
              <a:t>сапогов</a:t>
            </a:r>
            <a:r>
              <a:rPr lang="ru-RU" dirty="0" smtClean="0"/>
              <a:t>, сафьянные красные, с </a:t>
            </a:r>
            <a:r>
              <a:rPr lang="ru-RU" dirty="0" err="1" smtClean="0"/>
              <a:t>серебрянными</a:t>
            </a:r>
            <a:r>
              <a:rPr lang="ru-RU" dirty="0" smtClean="0"/>
              <a:t> подковами; шаровары, шириною в черное море, с тысячью складок и со сборами… Казакин алого цвета, сукна яркого, как огонь…»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8780318" y="1859280"/>
            <a:ext cx="1270516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c.pics.livejournal.com/chitek/24233076/18224/18224_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7842" y="4292456"/>
            <a:ext cx="1924158" cy="256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tvet.imgsmail.ru/download/cde2d8a9a58dfe36f5a5d311e97c43ef_i-7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117" y="124065"/>
            <a:ext cx="2417443" cy="424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graycell.ru/picture/big/zhup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585" y="3262745"/>
            <a:ext cx="3573461" cy="3573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Продолжите произведение и назовите его автора.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56007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Славная осень! Здоровый, </a:t>
            </a:r>
            <a:r>
              <a:rPr lang="ru-RU" sz="2800" dirty="0" smtClean="0"/>
              <a:t>ядрёный</a:t>
            </a:r>
          </a:p>
          <a:p>
            <a:pPr marL="0" indent="0">
              <a:buNone/>
            </a:pPr>
            <a:r>
              <a:rPr lang="ru-RU" sz="2800" dirty="0" smtClean="0"/>
              <a:t>Воздух усталые силы бодрит.</a:t>
            </a:r>
          </a:p>
          <a:p>
            <a:pPr marL="0" indent="0">
              <a:buNone/>
            </a:pPr>
            <a:r>
              <a:rPr lang="ru-RU" sz="2800" dirty="0" smtClean="0"/>
              <a:t>Н.А. Некрасов</a:t>
            </a:r>
            <a:endParaRPr lang="ru-RU" sz="2800" dirty="0"/>
          </a:p>
        </p:txBody>
      </p:sp>
      <p:pic>
        <p:nvPicPr>
          <p:cNvPr id="6146" name="Picture 2" descr="http://www.stihi.ru/pics/2015/10/21/35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465" y="2060575"/>
            <a:ext cx="5060867" cy="380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Прочти буриме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474" y="2712027"/>
            <a:ext cx="5026354" cy="152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ОДИНОКИЙ, ГОЛУБОМ,</a:t>
            </a:r>
          </a:p>
          <a:p>
            <a:pPr marL="0" indent="0">
              <a:buNone/>
            </a:pPr>
            <a:r>
              <a:rPr lang="ru-RU" sz="3200" dirty="0" smtClean="0"/>
              <a:t>ДАЛЕКОЙ, РОДНОМ.</a:t>
            </a:r>
            <a:endParaRPr lang="ru-RU" sz="3200" dirty="0"/>
          </a:p>
        </p:txBody>
      </p:sp>
      <p:pic>
        <p:nvPicPr>
          <p:cNvPr id="12290" name="Picture 2" descr="http://i88.beon.ru/9/31/483109/67/14440167/lt2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827" y="1663872"/>
            <a:ext cx="6664402" cy="424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74068" y="5018809"/>
            <a:ext cx="5839696" cy="779318"/>
          </a:xfrm>
        </p:spPr>
        <p:txBody>
          <a:bodyPr/>
          <a:lstStyle/>
          <a:p>
            <a:r>
              <a:rPr lang="ru-RU" sz="3600" dirty="0" smtClean="0"/>
              <a:t>Алена </a:t>
            </a:r>
            <a:r>
              <a:rPr lang="ru-RU" sz="3600" dirty="0" err="1" smtClean="0"/>
              <a:t>Дмитревна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068" y="1101944"/>
            <a:ext cx="5268196" cy="2005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Назовите имя </a:t>
            </a:r>
            <a:r>
              <a:rPr lang="ru-RU" sz="3200" dirty="0"/>
              <a:t>женщины, из-за которой был кулачный бой.</a:t>
            </a:r>
          </a:p>
        </p:txBody>
      </p:sp>
      <p:pic>
        <p:nvPicPr>
          <p:cNvPr id="7170" name="Picture 2" descr="http://file2.answcdn.com/answ-cld/image/upload/w_760,c_fill,g_faces:center,q_60/v1401496540/mup85xs0qwavmasbcsz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272" y="665019"/>
            <a:ext cx="3390320" cy="488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270" y="5434446"/>
            <a:ext cx="4267765" cy="997528"/>
          </a:xfrm>
        </p:spPr>
        <p:txBody>
          <a:bodyPr/>
          <a:lstStyle/>
          <a:p>
            <a:r>
              <a:rPr lang="ru-RU" sz="3600" dirty="0" smtClean="0"/>
              <a:t>Бирюк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112" y="1007918"/>
            <a:ext cx="4853540" cy="3564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Как прозвали лесника в рассказе Тургенева из сборника «Записки охотника»?</a:t>
            </a:r>
          </a:p>
        </p:txBody>
      </p:sp>
      <p:pic>
        <p:nvPicPr>
          <p:cNvPr id="8194" name="Picture 2" descr="http://img4.postila.ru/storage/8000000/7990322/4c88198b79c60c961e294cf8928614c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147" y="1932621"/>
            <a:ext cx="6024418" cy="4000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55" y="5808517"/>
            <a:ext cx="4499263" cy="654627"/>
          </a:xfrm>
        </p:spPr>
        <p:txBody>
          <a:bodyPr/>
          <a:lstStyle/>
          <a:p>
            <a:r>
              <a:rPr lang="ru-RU" sz="3200" dirty="0" smtClean="0"/>
              <a:t>Иван Васильевич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0556" y="2060576"/>
            <a:ext cx="4499262" cy="108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Назовите имя и отчество царя Грозного.</a:t>
            </a:r>
          </a:p>
        </p:txBody>
      </p:sp>
      <p:pic>
        <p:nvPicPr>
          <p:cNvPr id="9218" name="Picture 2" descr="http://www.funlib.ru/cimg/2014/101619/01191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389" y="1054242"/>
            <a:ext cx="3401724" cy="508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Прочти буриме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982" y="2060575"/>
            <a:ext cx="4145973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КРОЕТ, КРУТЯ,</a:t>
            </a:r>
          </a:p>
          <a:p>
            <a:pPr marL="0" indent="0">
              <a:buNone/>
            </a:pPr>
            <a:r>
              <a:rPr lang="ru-RU" sz="4000" dirty="0" smtClean="0"/>
              <a:t>ЗАВОЕТ, ДИТЯ.</a:t>
            </a:r>
            <a:endParaRPr lang="ru-RU" sz="4000" dirty="0"/>
          </a:p>
        </p:txBody>
      </p:sp>
      <p:pic>
        <p:nvPicPr>
          <p:cNvPr id="11266" name="Picture 2" descr="http://forum.ostrov.net.ua/photoplog/file.php?s=956a6a65b662632a81624d364b4ab26a&amp;n=28943&amp;w=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020" y="2207553"/>
            <a:ext cx="6235764" cy="390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" y="5538355"/>
            <a:ext cx="5133109" cy="914400"/>
          </a:xfrm>
        </p:spPr>
        <p:txBody>
          <a:bodyPr/>
          <a:lstStyle/>
          <a:p>
            <a:r>
              <a:rPr lang="ru-RU" dirty="0" smtClean="0"/>
              <a:t>Самсон </a:t>
            </a:r>
            <a:r>
              <a:rPr lang="ru-RU" dirty="0" err="1" smtClean="0"/>
              <a:t>Вырин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6810" y="477983"/>
            <a:ext cx="5052842" cy="3803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/>
              <a:t>Узнай героя по портрету.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«… я смотрел на его седину, на глубокие морщины давно небритого лица, на сгорбленную спину – и не мог надивиться, как три или четыре года могли превратить бодрого мужчину в хилого старика.»</a:t>
            </a:r>
            <a:endParaRPr lang="ru-RU" sz="2800" dirty="0"/>
          </a:p>
        </p:txBody>
      </p:sp>
      <p:pic>
        <p:nvPicPr>
          <p:cNvPr id="10242" name="Picture 2" descr="http://www.interfax.by/files/2014-05/1157168-241115-16x141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1772734"/>
            <a:ext cx="5986598" cy="452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Прочти буриме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5965" y="2060575"/>
            <a:ext cx="367838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ПОРУ, МОРОЗ,</a:t>
            </a:r>
          </a:p>
          <a:p>
            <a:pPr marL="0" indent="0">
              <a:buNone/>
            </a:pPr>
            <a:r>
              <a:rPr lang="ru-RU" sz="3200" dirty="0" smtClean="0"/>
              <a:t>ГОРУ, ВОЗ</a:t>
            </a:r>
            <a:endParaRPr lang="ru-RU" sz="3200" dirty="0"/>
          </a:p>
        </p:txBody>
      </p:sp>
      <p:pic>
        <p:nvPicPr>
          <p:cNvPr id="13314" name="Picture 2" descr="http://olgastasyuk.com/wp-content/uploads/2015/09/0_a4084_83d38453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392" y="1513320"/>
            <a:ext cx="4199905" cy="443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599" y="5683826"/>
            <a:ext cx="4738255" cy="904009"/>
          </a:xfrm>
        </p:spPr>
        <p:txBody>
          <a:bodyPr/>
          <a:lstStyle/>
          <a:p>
            <a:r>
              <a:rPr lang="ru-RU" dirty="0" smtClean="0"/>
              <a:t>Пахарь -оратай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8210" y="540327"/>
            <a:ext cx="5281442" cy="571601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К</a:t>
            </a:r>
            <a:r>
              <a:rPr lang="ru-RU" sz="2800" b="1" dirty="0" smtClean="0"/>
              <a:t>акой </a:t>
            </a:r>
            <a:r>
              <a:rPr lang="ru-RU" sz="2800" b="1" dirty="0"/>
              <a:t>профессией владел </a:t>
            </a:r>
            <a:r>
              <a:rPr lang="ru-RU" sz="2800" b="1" dirty="0" smtClean="0"/>
              <a:t>герой</a:t>
            </a:r>
            <a:r>
              <a:rPr lang="ru-RU" sz="2800" b="1" dirty="0"/>
              <a:t>?</a:t>
            </a:r>
            <a:endParaRPr lang="ru-RU" sz="2800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/>
              <a:t>«Как орет в поле оратай посвистывает,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/>
              <a:t>Сошка у оратая поскрипывает,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/>
              <a:t>А </a:t>
            </a:r>
            <a:r>
              <a:rPr lang="ru-RU" sz="2800" dirty="0" err="1"/>
              <a:t>омешики</a:t>
            </a:r>
            <a:r>
              <a:rPr lang="ru-RU" sz="2800" dirty="0"/>
              <a:t> по камешкам </a:t>
            </a:r>
            <a:r>
              <a:rPr lang="ru-RU" sz="2800" dirty="0" err="1"/>
              <a:t>почиркивают</a:t>
            </a:r>
            <a:r>
              <a:rPr lang="ru-RU" sz="2800" dirty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playing-field.ru/img/2015/052215/07527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260" y="612183"/>
            <a:ext cx="3432632" cy="49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664"/>
          </a:xfrm>
        </p:spPr>
        <p:txBody>
          <a:bodyPr/>
          <a:lstStyle/>
          <a:p>
            <a:r>
              <a:rPr lang="ru-RU" b="1" dirty="0"/>
              <a:t>Прочти буриме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336" y="1831975"/>
            <a:ext cx="500841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ЧУДЕСНЫЙ, ПРЕЛЕСТНЫЙ,</a:t>
            </a:r>
          </a:p>
          <a:p>
            <a:pPr marL="0" indent="0">
              <a:buNone/>
            </a:pPr>
            <a:r>
              <a:rPr lang="ru-RU" sz="3600" dirty="0" smtClean="0"/>
              <a:t>ПРОСНИСЬ, ВЗОРЫ,</a:t>
            </a:r>
          </a:p>
          <a:p>
            <a:pPr marL="0" indent="0">
              <a:buNone/>
            </a:pPr>
            <a:r>
              <a:rPr lang="ru-RU" sz="3600" dirty="0" smtClean="0"/>
              <a:t>АВРОРЫ, ЯВИСЬ.</a:t>
            </a:r>
            <a:endParaRPr lang="ru-RU" sz="3600" dirty="0"/>
          </a:p>
        </p:txBody>
      </p:sp>
      <p:pic>
        <p:nvPicPr>
          <p:cNvPr id="14338" name="Picture 2" descr="http://pbs.twimg.com/media/B6P_SH2CMAAEjVF.jpg: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296" y="1684726"/>
            <a:ext cx="6215270" cy="4145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491" y="5683826"/>
            <a:ext cx="8728363" cy="904009"/>
          </a:xfrm>
        </p:spPr>
        <p:txBody>
          <a:bodyPr/>
          <a:lstStyle/>
          <a:p>
            <a:r>
              <a:rPr lang="ru-RU" i="1" dirty="0"/>
              <a:t>житие – жизнеописание </a:t>
            </a:r>
            <a:r>
              <a:rPr lang="ru-RU" i="1" dirty="0" smtClean="0"/>
              <a:t>святых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3051" y="509154"/>
            <a:ext cx="4895140" cy="571601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«Повесть о Петре и </a:t>
            </a:r>
            <a:r>
              <a:rPr lang="ru-RU" sz="2800" dirty="0" err="1"/>
              <a:t>Февронии</a:t>
            </a:r>
            <a:r>
              <a:rPr lang="ru-RU" sz="2800" dirty="0"/>
              <a:t> Муромских» принадлежит перу священнослужителя Ермолая-</a:t>
            </a:r>
            <a:r>
              <a:rPr lang="ru-RU" sz="2800" dirty="0" err="1"/>
              <a:t>Еразма</a:t>
            </a:r>
            <a:r>
              <a:rPr lang="ru-RU" sz="2800" dirty="0"/>
              <a:t>. К какому жанру духовной литературы ее можно отнести?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www.komiprav.ru/_mod_files/ce_images/classifieds/petr_i_fevronija_muromskie__2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014" y="509154"/>
            <a:ext cx="4321371" cy="493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009" y="5683826"/>
            <a:ext cx="9777845" cy="904009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3051" y="509154"/>
            <a:ext cx="4895140" cy="5060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Кто автор этих строк и в каком произведении они </a:t>
            </a:r>
            <a:r>
              <a:rPr lang="ru-RU" sz="2400" b="1" dirty="0" smtClean="0"/>
              <a:t>живут?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dirty="0" smtClean="0"/>
              <a:t>«Прощай, мой товарищ, мой верный слуга,</a:t>
            </a:r>
          </a:p>
          <a:p>
            <a:pPr marL="0" indent="0">
              <a:buNone/>
            </a:pPr>
            <a:r>
              <a:rPr lang="ru-RU" sz="2400" dirty="0" smtClean="0"/>
              <a:t>Расстаться настало нам время;</a:t>
            </a:r>
          </a:p>
          <a:p>
            <a:pPr marL="0" indent="0">
              <a:buNone/>
            </a:pPr>
            <a:r>
              <a:rPr lang="ru-RU" sz="2400" dirty="0" smtClean="0"/>
              <a:t>Теперь отдыхай! Уж не ступит нога</a:t>
            </a:r>
          </a:p>
          <a:p>
            <a:pPr marL="0" indent="0">
              <a:buNone/>
            </a:pPr>
            <a:r>
              <a:rPr lang="ru-RU" sz="2400" dirty="0" smtClean="0"/>
              <a:t>В твое позлащенное стремя».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32" name="Picture 8" descr="http://knigopoisk.org/images/1_1_1_10057626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327" y="509154"/>
            <a:ext cx="4031673" cy="5941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 кому обращается вещий Олег, желая узнать будущее?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9318" y="3086100"/>
            <a:ext cx="3990109" cy="102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 кудеснику</a:t>
            </a:r>
            <a:endParaRPr lang="ru-RU" sz="4000" dirty="0"/>
          </a:p>
        </p:txBody>
      </p:sp>
      <p:pic>
        <p:nvPicPr>
          <p:cNvPr id="15362" name="Picture 2" descr="http://i.allday.ru/uploads/posts/2010-01/1264055637_vstrecha-olega-s-kudesnikom.-18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562" y="1853248"/>
            <a:ext cx="6739313" cy="4751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41000"/>
          </a:xfrm>
        </p:spPr>
        <p:txBody>
          <a:bodyPr/>
          <a:lstStyle/>
          <a:p>
            <a:r>
              <a:rPr lang="ru-RU" sz="2800" b="1" dirty="0"/>
              <a:t>Какой художественный прием использует автор в обрисовке образов этих героев?</a:t>
            </a:r>
            <a:br>
              <a:rPr lang="ru-RU" sz="28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-155865" y="1905000"/>
            <a:ext cx="561110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982" y="1797627"/>
            <a:ext cx="5021670" cy="3501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«Несомый верными слугами,</a:t>
            </a:r>
          </a:p>
          <a:p>
            <a:pPr marL="0" indent="0">
              <a:buNone/>
            </a:pPr>
            <a:r>
              <a:rPr lang="ru-RU" sz="2800" dirty="0"/>
              <a:t>В качалке, бледен, недвижим, </a:t>
            </a:r>
          </a:p>
          <a:p>
            <a:pPr marL="0" indent="0">
              <a:buNone/>
            </a:pPr>
            <a:r>
              <a:rPr lang="ru-RU" sz="2800" dirty="0"/>
              <a:t>Страдая раной, Карл явился».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57401" y="5299365"/>
            <a:ext cx="7200899" cy="1080654"/>
          </a:xfrm>
        </p:spPr>
        <p:txBody>
          <a:bodyPr/>
          <a:lstStyle/>
          <a:p>
            <a:pPr algn="ctr"/>
            <a:r>
              <a:rPr lang="ru-RU" sz="4000" b="1" dirty="0" smtClean="0"/>
              <a:t>АНТИТЕЗА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3599" y="1797627"/>
            <a:ext cx="5133109" cy="35017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«Входит Петр. Его глаза</a:t>
            </a:r>
          </a:p>
          <a:p>
            <a:pPr marL="0" indent="0">
              <a:buNone/>
            </a:pPr>
            <a:r>
              <a:rPr lang="ru-RU" sz="2800" dirty="0"/>
              <a:t>Сияют. Лик его ужасен.</a:t>
            </a:r>
          </a:p>
          <a:p>
            <a:pPr marL="0" indent="0">
              <a:buNone/>
            </a:pPr>
            <a:r>
              <a:rPr lang="ru-RU" sz="2800" dirty="0"/>
              <a:t>Движенья быстры. Он прекрасен,</a:t>
            </a:r>
          </a:p>
          <a:p>
            <a:pPr marL="0" indent="0">
              <a:buNone/>
            </a:pPr>
            <a:r>
              <a:rPr lang="ru-RU" sz="2800" dirty="0"/>
              <a:t>Он весь, как божия гроза».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3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220" y="4613563"/>
            <a:ext cx="7950025" cy="1194955"/>
          </a:xfrm>
        </p:spPr>
        <p:txBody>
          <a:bodyPr/>
          <a:lstStyle/>
          <a:p>
            <a:pPr algn="ctr"/>
            <a:r>
              <a:rPr lang="ru-RU" b="1" dirty="0" smtClean="0"/>
              <a:t>ПОЭМА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4" y="862446"/>
            <a:ext cx="9218580" cy="291984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О каком жанре идет речь в этом определении</a:t>
            </a:r>
            <a:r>
              <a:rPr lang="ru-RU" sz="2800" b="1" dirty="0" smtClean="0"/>
              <a:t>: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</a:p>
          <a:p>
            <a:pPr marL="0" indent="0" algn="just">
              <a:buNone/>
            </a:pPr>
            <a:r>
              <a:rPr lang="ru-RU" sz="2800" dirty="0" smtClean="0"/>
              <a:t>Это </a:t>
            </a:r>
            <a:r>
              <a:rPr lang="ru-RU" sz="2800" dirty="0"/>
              <a:t>лиро-эпический жанр, стихотворное повествовательное произведение с развернутым сюжетом и ярко выраженной лирической оценкой того, о чем повествуется.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3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744" y="5683826"/>
            <a:ext cx="3589304" cy="904009"/>
          </a:xfrm>
        </p:spPr>
        <p:txBody>
          <a:bodyPr/>
          <a:lstStyle/>
          <a:p>
            <a:r>
              <a:rPr lang="ru-RU" dirty="0" smtClean="0"/>
              <a:t>Н.В. Гоголь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3051" y="976745"/>
            <a:ext cx="4895140" cy="52484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/>
              <a:t>В.Г.Белинский</a:t>
            </a:r>
            <a:r>
              <a:rPr lang="ru-RU" sz="2800" dirty="0"/>
              <a:t> определил своеобразие повестей этого писателя так: «Его повести смешны, когда вы их читаете, и печальны, когда вы их прочтете». Кто автор этих повестей?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media.pokori.net/disk30/170/index5/22124/files/Moller.PortretGogol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587" y="628649"/>
            <a:ext cx="3870461" cy="493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72" y="5321156"/>
            <a:ext cx="6483927" cy="904009"/>
          </a:xfrm>
        </p:spPr>
        <p:txBody>
          <a:bodyPr/>
          <a:lstStyle/>
          <a:p>
            <a:r>
              <a:rPr lang="ru-RU" dirty="0" smtClean="0"/>
              <a:t>М.Е. Салтыков-Щедрин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3051" y="1413163"/>
            <a:ext cx="4895140" cy="21405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Назовите известного русского писателя 19 века, который сочинял сказки для взрослых.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cs629529.vk.me/v629529062/69/aHtpdNYS_q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794" y="601085"/>
            <a:ext cx="3389857" cy="4490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</TotalTime>
  <Words>471</Words>
  <Application>Microsoft Office PowerPoint</Application>
  <PresentationFormat>Широкоэкранный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Arial</vt:lpstr>
      <vt:lpstr>Century Gothic</vt:lpstr>
      <vt:lpstr>Wingdings 3</vt:lpstr>
      <vt:lpstr>Ион</vt:lpstr>
      <vt:lpstr>Игра «Литературная шкатулка»</vt:lpstr>
      <vt:lpstr>Пахарь -оратай</vt:lpstr>
      <vt:lpstr>житие – жизнеописание святых</vt:lpstr>
      <vt:lpstr>Презентация PowerPoint</vt:lpstr>
      <vt:lpstr>К кому обращается вещий Олег, желая узнать будущее? </vt:lpstr>
      <vt:lpstr>Какой художественный прием использует автор в обрисовке образов этих героев?   </vt:lpstr>
      <vt:lpstr>ПОЭМА</vt:lpstr>
      <vt:lpstr>Н.В. Гоголь</vt:lpstr>
      <vt:lpstr>М.Е. Салтыков-Щедрин</vt:lpstr>
      <vt:lpstr>Отъезд жен декабристов к своим мужьям, сосланным в Сибирь.</vt:lpstr>
      <vt:lpstr>Узнай героев по одежде</vt:lpstr>
      <vt:lpstr>Продолжите произведение и назовите его автора.</vt:lpstr>
      <vt:lpstr>Прочти буриме</vt:lpstr>
      <vt:lpstr>Алена Дмитревна</vt:lpstr>
      <vt:lpstr>Бирюк</vt:lpstr>
      <vt:lpstr>Иван Васильевич</vt:lpstr>
      <vt:lpstr>Прочти буриме</vt:lpstr>
      <vt:lpstr>Самсон Вырин</vt:lpstr>
      <vt:lpstr>Прочти буриме</vt:lpstr>
      <vt:lpstr>Прочти буриме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«Литературная шкатулка»</dc:title>
  <dc:creator>Домашний</dc:creator>
  <cp:lastModifiedBy>Домашний</cp:lastModifiedBy>
  <cp:revision>24</cp:revision>
  <dcterms:created xsi:type="dcterms:W3CDTF">2016-01-12T14:02:14Z</dcterms:created>
  <dcterms:modified xsi:type="dcterms:W3CDTF">2016-01-31T14:45:54Z</dcterms:modified>
</cp:coreProperties>
</file>