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56" r:id="rId2"/>
    <p:sldId id="270" r:id="rId3"/>
    <p:sldId id="280" r:id="rId4"/>
    <p:sldId id="293" r:id="rId5"/>
    <p:sldId id="313" r:id="rId6"/>
    <p:sldId id="289" r:id="rId7"/>
    <p:sldId id="257" r:id="rId8"/>
    <p:sldId id="294" r:id="rId9"/>
    <p:sldId id="262" r:id="rId10"/>
    <p:sldId id="319" r:id="rId11"/>
    <p:sldId id="278" r:id="rId12"/>
    <p:sldId id="258" r:id="rId13"/>
    <p:sldId id="281" r:id="rId14"/>
    <p:sldId id="264" r:id="rId15"/>
    <p:sldId id="271" r:id="rId16"/>
    <p:sldId id="265" r:id="rId17"/>
    <p:sldId id="318" r:id="rId18"/>
    <p:sldId id="309" r:id="rId19"/>
    <p:sldId id="314" r:id="rId20"/>
    <p:sldId id="307" r:id="rId21"/>
    <p:sldId id="269" r:id="rId22"/>
    <p:sldId id="259" r:id="rId23"/>
    <p:sldId id="266" r:id="rId24"/>
    <p:sldId id="315" r:id="rId25"/>
    <p:sldId id="275" r:id="rId26"/>
    <p:sldId id="277" r:id="rId27"/>
    <p:sldId id="260" r:id="rId28"/>
    <p:sldId id="261" r:id="rId29"/>
    <p:sldId id="279" r:id="rId30"/>
    <p:sldId id="276" r:id="rId31"/>
    <p:sldId id="304" r:id="rId32"/>
    <p:sldId id="306" r:id="rId33"/>
    <p:sldId id="286" r:id="rId34"/>
    <p:sldId id="288" r:id="rId35"/>
    <p:sldId id="267" r:id="rId36"/>
    <p:sldId id="268" r:id="rId37"/>
    <p:sldId id="263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28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FD4A570-2C9C-428E-A612-D100985931CD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05DA6B6-F2EE-4D28-9D86-C57A7CC36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4A570-2C9C-428E-A612-D100985931CD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5DA6B6-F2EE-4D28-9D86-C57A7CC36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4A570-2C9C-428E-A612-D100985931CD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5DA6B6-F2EE-4D28-9D86-C57A7CC36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E7FAEDE-0D44-4D4B-A97C-88ED934776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4A570-2C9C-428E-A612-D100985931CD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5DA6B6-F2EE-4D28-9D86-C57A7CC365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4A570-2C9C-428E-A612-D100985931CD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5DA6B6-F2EE-4D28-9D86-C57A7CC365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4A570-2C9C-428E-A612-D100985931CD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5DA6B6-F2EE-4D28-9D86-C57A7CC365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4A570-2C9C-428E-A612-D100985931CD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5DA6B6-F2EE-4D28-9D86-C57A7CC36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4A570-2C9C-428E-A612-D100985931CD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5DA6B6-F2EE-4D28-9D86-C57A7CC365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4A570-2C9C-428E-A612-D100985931CD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5DA6B6-F2EE-4D28-9D86-C57A7CC36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FD4A570-2C9C-428E-A612-D100985931CD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5DA6B6-F2EE-4D28-9D86-C57A7CC36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FD4A570-2C9C-428E-A612-D100985931CD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05DA6B6-F2EE-4D28-9D86-C57A7CC365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FD4A570-2C9C-428E-A612-D100985931CD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05DA6B6-F2EE-4D28-9D86-C57A7CC36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ooksite.ru/fulltext/rub/tsov/24.jpg" TargetMode="External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hyperlink" Target="http://www.booksite.ru/rubtsov/photo/young/18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ooksite.ru/fulltext/rub/tsov/21.jpg" TargetMode="External"/><Relationship Id="rId11" Type="http://schemas.openxmlformats.org/officeDocument/2006/relationships/image" Target="../media/image27.jpeg"/><Relationship Id="rId5" Type="http://schemas.openxmlformats.org/officeDocument/2006/relationships/image" Target="../media/image24.jpeg"/><Relationship Id="rId10" Type="http://schemas.openxmlformats.org/officeDocument/2006/relationships/hyperlink" Target="http://www.booksite.ru/fulltext/rub/tsov/4.jpg" TargetMode="External"/><Relationship Id="rId4" Type="http://schemas.openxmlformats.org/officeDocument/2006/relationships/hyperlink" Target="http://www.booksite.ru/rubtsov/photo/young/flot/64.jpg" TargetMode="External"/><Relationship Id="rId9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0.jpeg"/><Relationship Id="rId7" Type="http://schemas.openxmlformats.org/officeDocument/2006/relationships/image" Target="../media/image42.jpeg"/><Relationship Id="rId2" Type="http://schemas.openxmlformats.org/officeDocument/2006/relationships/hyperlink" Target="http://www.booksite.ru/rubtsov/photo/portret/5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ooksite.ru/fulltext/rub/tsov/36.jpg" TargetMode="External"/><Relationship Id="rId5" Type="http://schemas.openxmlformats.org/officeDocument/2006/relationships/image" Target="../media/image41.jpeg"/><Relationship Id="rId4" Type="http://schemas.openxmlformats.org/officeDocument/2006/relationships/hyperlink" Target="http://www.booksite.ru/rubtsov/photo/portret/73.jpg" TargetMode="External"/><Relationship Id="rId9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ooksite.ru/fulltext/rub/tsov/55.jpg" TargetMode="External"/><Relationship Id="rId3" Type="http://schemas.openxmlformats.org/officeDocument/2006/relationships/image" Target="../media/image54.jpeg"/><Relationship Id="rId7" Type="http://schemas.openxmlformats.org/officeDocument/2006/relationships/image" Target="../media/image56.jpeg"/><Relationship Id="rId2" Type="http://schemas.openxmlformats.org/officeDocument/2006/relationships/hyperlink" Target="http://www.booksite.ru/rubtsov/photo/people/18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ooksite.ru/rubtsov/photo/people/30.jpg" TargetMode="External"/><Relationship Id="rId11" Type="http://schemas.openxmlformats.org/officeDocument/2006/relationships/image" Target="../media/image58.jpeg"/><Relationship Id="rId5" Type="http://schemas.openxmlformats.org/officeDocument/2006/relationships/image" Target="../media/image55.jpeg"/><Relationship Id="rId10" Type="http://schemas.openxmlformats.org/officeDocument/2006/relationships/hyperlink" Target="http://www.booksite.ru/fulltext/rub/tsov/56.jpg" TargetMode="External"/><Relationship Id="rId4" Type="http://schemas.openxmlformats.org/officeDocument/2006/relationships/hyperlink" Target="http://www.booksite.ru/rubtsov/photo/people/19.jpg" TargetMode="External"/><Relationship Id="rId9" Type="http://schemas.openxmlformats.org/officeDocument/2006/relationships/image" Target="../media/image57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ooksite.ru/rubtsov/photo/avtograph/44.jpg" TargetMode="External"/><Relationship Id="rId3" Type="http://schemas.openxmlformats.org/officeDocument/2006/relationships/image" Target="../media/image59.gif"/><Relationship Id="rId7" Type="http://schemas.openxmlformats.org/officeDocument/2006/relationships/image" Target="../media/image61.jpeg"/><Relationship Id="rId2" Type="http://schemas.openxmlformats.org/officeDocument/2006/relationships/hyperlink" Target="http://www.booksite.ru/rubtsov/photo/avtograph/71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ooksite.ru/rubtsov/photo/avtograph/40.jpg" TargetMode="External"/><Relationship Id="rId5" Type="http://schemas.openxmlformats.org/officeDocument/2006/relationships/image" Target="../media/image60.gif"/><Relationship Id="rId4" Type="http://schemas.openxmlformats.org/officeDocument/2006/relationships/hyperlink" Target="http://www.booksite.ru/rubtsov/photo/avtograph/1.gif" TargetMode="External"/><Relationship Id="rId9" Type="http://schemas.openxmlformats.org/officeDocument/2006/relationships/image" Target="../media/image6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hyperlink" Target="http://m-necropol.narod.ru/rubcov2.jpg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http://m-necropol.narod.ru/rubcov2.jpg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hyperlink" Target="http://www.booksite.ru/fulltext/rub/tsov/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hyperlink" Target="http://www.booksite.ru/fulltext/rub/tsov/64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ooksite.ru/fulltext/rub/tsov/52.jpg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www.booksite.ru/rubtsov/photo/child/18_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ooksite.ru/rubtsov/photo/people/47.jpg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0" Type="http://schemas.openxmlformats.org/officeDocument/2006/relationships/hyperlink" Target="http://www.booksite.ru/fulltext/rub/tsov/34.jpg" TargetMode="External"/><Relationship Id="rId4" Type="http://schemas.openxmlformats.org/officeDocument/2006/relationships/hyperlink" Target="http://www.booksite.ru/rubtsov/photo/child/15.jpg" TargetMode="External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://www.booksite.ru/fulltext/rub/tsov/1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ooksite.ru/fulltext/rub/tsov/9.jpg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www.booksite.ru/fulltext/rub/tsov/8.jpg" TargetMode="External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4606280" cy="273630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chemeClr val="accent1"/>
                </a:solidFill>
              </a:rPr>
              <a:t>Россия, Русь, </a:t>
            </a:r>
            <a:br>
              <a:rPr lang="ru-RU" sz="5400" b="1" i="1" dirty="0" smtClean="0">
                <a:solidFill>
                  <a:schemeClr val="accent1"/>
                </a:solidFill>
              </a:rPr>
            </a:br>
            <a:r>
              <a:rPr lang="ru-RU" sz="5400" b="1" i="1" dirty="0" smtClean="0">
                <a:solidFill>
                  <a:schemeClr val="accent1"/>
                </a:solidFill>
              </a:rPr>
              <a:t>храни себя,</a:t>
            </a:r>
            <a:br>
              <a:rPr lang="ru-RU" sz="5400" b="1" i="1" dirty="0" smtClean="0">
                <a:solidFill>
                  <a:schemeClr val="accent1"/>
                </a:solidFill>
              </a:rPr>
            </a:br>
            <a:r>
              <a:rPr lang="ru-RU" sz="5400" b="1" i="1" dirty="0" smtClean="0">
                <a:solidFill>
                  <a:schemeClr val="accent1"/>
                </a:solidFill>
              </a:rPr>
              <a:t> храни…</a:t>
            </a:r>
            <a:endParaRPr lang="ru-RU" sz="5400" b="1" i="1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371600" y="3717032"/>
            <a:ext cx="3632448" cy="144016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ru-RU" b="1" i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Николай Рубцов</a:t>
            </a:r>
          </a:p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1936-1971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26" name="Picture 2" descr="http://lib.rus.ec/files/0a353d1cc1e0964e9b87099245935e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484784"/>
            <a:ext cx="2853545" cy="38911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1447"/>
            <a:ext cx="8715404" cy="653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t2.gstatic.com/images?q=tbn:ANd9GcRxA79AXQoBThcYsGDUqLuW1O9lqz2KT8gaAL77cqTTKS6JR8zg8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7"/>
            <a:ext cx="8136904" cy="56886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i="1" dirty="0" smtClean="0">
                <a:solidFill>
                  <a:srgbClr val="0070C0"/>
                </a:solidFill>
              </a:rPr>
              <a:t>Армейские</a:t>
            </a:r>
            <a:r>
              <a:rPr lang="ru-RU" sz="6600" b="1" i="1" dirty="0" smtClean="0"/>
              <a:t> </a:t>
            </a:r>
            <a:r>
              <a:rPr lang="ru-RU" sz="6600" b="1" i="1" dirty="0" smtClean="0">
                <a:solidFill>
                  <a:srgbClr val="0070C0"/>
                </a:solidFill>
              </a:rPr>
              <a:t>фото</a:t>
            </a:r>
            <a:endParaRPr lang="ru-RU" sz="6600" b="1" i="1" dirty="0">
              <a:solidFill>
                <a:srgbClr val="0070C0"/>
              </a:solidFill>
            </a:endParaRPr>
          </a:p>
        </p:txBody>
      </p:sp>
      <p:pic>
        <p:nvPicPr>
          <p:cNvPr id="16386" name="Picture 2" descr="http://www.booksite.ru/rubtsov/photo/young/18_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37092">
            <a:off x="397456" y="1772816"/>
            <a:ext cx="1870288" cy="2504850"/>
          </a:xfrm>
          <a:prstGeom prst="rect">
            <a:avLst/>
          </a:prstGeom>
          <a:noFill/>
        </p:spPr>
      </p:pic>
      <p:pic>
        <p:nvPicPr>
          <p:cNvPr id="16390" name="Picture 6" descr="http://www.booksite.ru/rubtsov/photo/young/flot/64_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56301">
            <a:off x="6221539" y="2175130"/>
            <a:ext cx="2296301" cy="3219114"/>
          </a:xfrm>
          <a:prstGeom prst="rect">
            <a:avLst/>
          </a:prstGeom>
          <a:noFill/>
        </p:spPr>
      </p:pic>
      <p:pic>
        <p:nvPicPr>
          <p:cNvPr id="17410" name="Picture 2" descr="http://www.booksite.ru/fulltext/rub/tsov/21_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221088"/>
            <a:ext cx="3499589" cy="2160240"/>
          </a:xfrm>
          <a:prstGeom prst="rect">
            <a:avLst/>
          </a:prstGeom>
          <a:noFill/>
        </p:spPr>
      </p:pic>
      <p:pic>
        <p:nvPicPr>
          <p:cNvPr id="17412" name="Picture 4" descr="http://www.booksite.ru/fulltext/rub/tsov/24_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9358" y="3140968"/>
            <a:ext cx="2208726" cy="3096344"/>
          </a:xfrm>
          <a:prstGeom prst="rect">
            <a:avLst/>
          </a:prstGeom>
          <a:noFill/>
        </p:spPr>
      </p:pic>
      <p:pic>
        <p:nvPicPr>
          <p:cNvPr id="17414" name="Picture 6" descr="http://www.booksite.ru/fulltext/rub/tsov/4_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71800" y="1844824"/>
            <a:ext cx="1399835" cy="21872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://t3.gstatic.com/images?q=tbn:ANd9GcTwH_J13DUOG6g9Zhg9tzswcZ4zMo6sCWuIlaqDxeU9RhUdYujySn28PMo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899" y="667009"/>
            <a:ext cx="8151541" cy="6089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6" name="Picture 4" descr="http://t1.gstatic.com/images?q=tbn:ANd9GcT5hlrFA_ShS75Qg5cqs63KbXrPA9PMJC7GCNy2UNVOWzKQ2Vqb9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555" y="836712"/>
            <a:ext cx="8459499" cy="56294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t0.gstatic.com/images?q=tbn:ANd9GcStumOE7WQXUmc8X06fVxNRWcFjj128jCBd9md57ayUj_DWQOW6-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51" y="332656"/>
            <a:ext cx="8757272" cy="60846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8648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solidFill>
                  <a:srgbClr val="0070C0"/>
                </a:solidFill>
              </a:rPr>
              <a:t>Портрет</a:t>
            </a:r>
            <a:endParaRPr lang="ru-RU" sz="6000" b="1" i="1" dirty="0">
              <a:solidFill>
                <a:srgbClr val="0070C0"/>
              </a:solidFill>
            </a:endParaRPr>
          </a:p>
        </p:txBody>
      </p:sp>
      <p:pic>
        <p:nvPicPr>
          <p:cNvPr id="24578" name="Picture 2" descr="http://t3.gstatic.com/images?q=tbn:ANd9GcRDnO0w6-zKeiS-GbqTaL36Nbnv9z-Ll0r2SHK434jsSp_7tdP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51925"/>
            <a:ext cx="2160240" cy="3012968"/>
          </a:xfrm>
          <a:prstGeom prst="rect">
            <a:avLst/>
          </a:prstGeom>
          <a:noFill/>
        </p:spPr>
      </p:pic>
      <p:pic>
        <p:nvPicPr>
          <p:cNvPr id="24580" name="Picture 4" descr="http://t2.gstatic.com/images?q=tbn:ANd9GcTZ5Y6OnLWGap8-rNFkAo-sCbDeNgBDbKMoL49_o0AyIDztWr68Agm-W9YxR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69604">
            <a:off x="860816" y="2935578"/>
            <a:ext cx="2508674" cy="3353432"/>
          </a:xfrm>
          <a:prstGeom prst="rect">
            <a:avLst/>
          </a:prstGeom>
          <a:noFill/>
        </p:spPr>
      </p:pic>
      <p:pic>
        <p:nvPicPr>
          <p:cNvPr id="24582" name="Picture 6" descr="http://t0.gstatic.com/images?q=tbn:ANd9GcRyc_OoDxH3_HWsotxTkCm006RCUT73kY21INypjt8ZC4g0--XUQ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5157" y="1478595"/>
            <a:ext cx="2578331" cy="2598477"/>
          </a:xfrm>
          <a:prstGeom prst="rect">
            <a:avLst/>
          </a:prstGeom>
          <a:noFill/>
        </p:spPr>
      </p:pic>
      <p:pic>
        <p:nvPicPr>
          <p:cNvPr id="24584" name="Picture 8" descr="http://t1.gstatic.com/images?q=tbn:ANd9GcTm_NURnQ0aeQH5Z8i7ciUpgYeHGHYxXRAl1EJxKJ6ntWJe2LnkOZBu8uN5F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62286" y="1484784"/>
            <a:ext cx="2772268" cy="4615196"/>
          </a:xfrm>
          <a:prstGeom prst="rect">
            <a:avLst/>
          </a:prstGeom>
          <a:noFill/>
        </p:spPr>
      </p:pic>
      <p:pic>
        <p:nvPicPr>
          <p:cNvPr id="24586" name="Picture 10" descr="http://t3.gstatic.com/images?q=tbn:ANd9GcSrU4XyFatEDfkHCoZMpuNtp1yaQc1JSESOlKu_w9LgTaTn6vhaq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38335">
            <a:off x="6136265" y="3851365"/>
            <a:ext cx="1895245" cy="2321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http://t3.gstatic.com/images?q=tbn:ANd9GcSzXBiG-6ZCn5xw9ZecplM3gqFKIKyOn32fHJueTKQWnY0I48Mam0RTDCM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8208912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://t3.gstatic.com/images?q=tbn:ANd9GcTwH_J13DUOG6g9Zhg9tzswcZ4zMo6sCWuIlaqDxeU9RhUdYujySn28PMo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899" y="667009"/>
            <a:ext cx="8151541" cy="6089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8142313" cy="610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t3.gstatic.com/images?q=tbn:ANd9GcSPRJt1NmiRYb7HnUe8A0FxVkU56uEnkR1aeQImc7qNazFgZFt7XTxuX2nwF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81741"/>
            <a:ext cx="8824839" cy="6642357"/>
          </a:xfrm>
          <a:prstGeom prst="rect">
            <a:avLst/>
          </a:prstGeom>
          <a:noFill/>
        </p:spPr>
      </p:pic>
      <p:pic>
        <p:nvPicPr>
          <p:cNvPr id="29700" name="Picture 4" descr="http://t1.gstatic.com/images?q=tbn:ANd9GcSiYdyAlyEK-YZjFJcGSNfN50l8Z6jNOcaAUBKZGxsa62zUTvYYeDAgBpz8d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503" y="840099"/>
            <a:ext cx="3517143" cy="56852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473075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bg2"/>
                </a:solidFill>
              </a:rPr>
              <a:t>«Зимняя песня</a:t>
            </a:r>
            <a:r>
              <a:rPr lang="ru-RU" sz="4000" dirty="0" smtClean="0">
                <a:solidFill>
                  <a:schemeClr val="bg2"/>
                </a:solidFill>
              </a:rPr>
              <a:t>»</a:t>
            </a:r>
            <a:endParaRPr lang="ru-RU" sz="4000" dirty="0">
              <a:solidFill>
                <a:schemeClr val="bg2"/>
              </a:solidFill>
            </a:endParaRPr>
          </a:p>
        </p:txBody>
      </p:sp>
      <p:pic>
        <p:nvPicPr>
          <p:cNvPr id="50183" name="Picture 7" descr="Nature_1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908050"/>
            <a:ext cx="7273925" cy="55451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t1.gstatic.com/images?q=tbn:ANd9GcTRlxH1ZswIaSygb--SXUCHeabgTDeeO4-to32FAs6bzb_vfURduYV-N8W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920880" cy="5718484"/>
          </a:xfrm>
          <a:prstGeom prst="rect">
            <a:avLst/>
          </a:prstGeom>
          <a:noFill/>
        </p:spPr>
      </p:pic>
      <p:pic>
        <p:nvPicPr>
          <p:cNvPr id="28676" name="Picture 4" descr="http://t0.gstatic.com/images?q=tbn:ANd9GcQ1YoxOfoCjGZMn5xnFseFeexELQzEcFz4unN4KiDurUsWBpMHZ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63919">
            <a:off x="683568" y="1916832"/>
            <a:ext cx="2376264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0070C0"/>
                </a:solidFill>
              </a:rPr>
              <a:t>Портрет</a:t>
            </a:r>
            <a:endParaRPr lang="ru-RU" sz="6000" b="1" i="1" dirty="0">
              <a:solidFill>
                <a:srgbClr val="0070C0"/>
              </a:solidFill>
            </a:endParaRPr>
          </a:p>
        </p:txBody>
      </p:sp>
      <p:pic>
        <p:nvPicPr>
          <p:cNvPr id="17414" name="Picture 6" descr="http://www.booksite.ru/rubtsov/photo/portret/53_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4302" y="2060848"/>
            <a:ext cx="3001833" cy="4039854"/>
          </a:xfrm>
          <a:prstGeom prst="rect">
            <a:avLst/>
          </a:prstGeom>
          <a:noFill/>
        </p:spPr>
      </p:pic>
      <p:pic>
        <p:nvPicPr>
          <p:cNvPr id="17416" name="Picture 8" descr="http://www.booksite.ru/rubtsov/photo/portret/73_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83474">
            <a:off x="6156176" y="1196752"/>
            <a:ext cx="2387328" cy="3324412"/>
          </a:xfrm>
          <a:prstGeom prst="rect">
            <a:avLst/>
          </a:prstGeom>
          <a:noFill/>
        </p:spPr>
      </p:pic>
      <p:pic>
        <p:nvPicPr>
          <p:cNvPr id="16394" name="Picture 10" descr="http://www.booksite.ru/fulltext/rub/tsov/36_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069897"/>
            <a:ext cx="1728192" cy="2541459"/>
          </a:xfrm>
          <a:prstGeom prst="rect">
            <a:avLst/>
          </a:prstGeom>
          <a:noFill/>
        </p:spPr>
      </p:pic>
      <p:pic>
        <p:nvPicPr>
          <p:cNvPr id="16396" name="Picture 12" descr="фото РУБЦОВ Николай Михайлович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297327">
            <a:off x="533098" y="2969700"/>
            <a:ext cx="2121621" cy="3356019"/>
          </a:xfrm>
          <a:prstGeom prst="rect">
            <a:avLst/>
          </a:prstGeom>
          <a:noFill/>
        </p:spPr>
      </p:pic>
      <p:pic>
        <p:nvPicPr>
          <p:cNvPr id="16398" name="Picture 14" descr="http://t1.gstatic.com/images?q=tbn:ANd9GcSiYdyAlyEK-YZjFJcGSNfN50l8Z6jNOcaAUBKZGxsa62zUTvYYeDAgBpz8d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6314" y="498373"/>
            <a:ext cx="1456636" cy="22105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t3.gstatic.com/images?q=tbn:ANd9GcSwoZBghgTNsdcAnnqCFWEBmCI5GOlvxuNgrEFf_BWoHoksnolJg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908720"/>
            <a:ext cx="6252388" cy="5328592"/>
          </a:xfrm>
          <a:prstGeom prst="rect">
            <a:avLst/>
          </a:prstGeom>
          <a:noFill/>
        </p:spPr>
      </p:pic>
      <p:pic>
        <p:nvPicPr>
          <p:cNvPr id="25604" name="Picture 4" descr="http://t1.gstatic.com/images?q=tbn:ANd9GcQM4cqxQzkcEuGDUfKdZw3uQ2ejpaZozAgN_as9-HQRRhfaqYV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7557">
            <a:off x="5530697" y="1484784"/>
            <a:ext cx="3275656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Библиотека\Рабочий стол\цветы\50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825" y="709613"/>
            <a:ext cx="8134350" cy="5438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solidFill>
                  <a:srgbClr val="C00000"/>
                </a:solidFill>
              </a:rPr>
              <a:t>Сборники стихов</a:t>
            </a:r>
            <a:endParaRPr lang="ru-RU" sz="6000" b="1" i="1" dirty="0">
              <a:solidFill>
                <a:srgbClr val="C00000"/>
              </a:solidFill>
            </a:endParaRPr>
          </a:p>
        </p:txBody>
      </p:sp>
      <p:pic>
        <p:nvPicPr>
          <p:cNvPr id="34818" name="Picture 2" descr="http://t3.gstatic.com/images?q=tbn:ANd9GcQVqJ6N-SeNGCsbmM5cUK3QChNuIBUy-zQ_3zBI7D9cTpmBomm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26314">
            <a:off x="334244" y="1307035"/>
            <a:ext cx="1769718" cy="2375149"/>
          </a:xfrm>
          <a:prstGeom prst="rect">
            <a:avLst/>
          </a:prstGeom>
          <a:noFill/>
        </p:spPr>
      </p:pic>
      <p:pic>
        <p:nvPicPr>
          <p:cNvPr id="34824" name="Picture 8" descr="http://t3.gstatic.com/images?q=tbn:ANd9GcRTbc6MOb1e3mEyEilH1A3A3eiRtwcQDIp_Rorh6U4nvhie5wH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763814"/>
            <a:ext cx="3240360" cy="3240360"/>
          </a:xfrm>
          <a:prstGeom prst="rect">
            <a:avLst/>
          </a:prstGeom>
          <a:noFill/>
        </p:spPr>
      </p:pic>
      <p:pic>
        <p:nvPicPr>
          <p:cNvPr id="34826" name="Picture 10" descr="http://t1.gstatic.com/images?q=tbn:ANd9GcTSVojXYV9Kkwdxd6CpsjessDnx91DEACbGj2ToZVgvO4SfNCp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633859"/>
            <a:ext cx="3024336" cy="4673974"/>
          </a:xfrm>
          <a:prstGeom prst="rect">
            <a:avLst/>
          </a:prstGeom>
          <a:noFill/>
        </p:spPr>
      </p:pic>
      <p:pic>
        <p:nvPicPr>
          <p:cNvPr id="34830" name="Picture 14" descr="http://t1.gstatic.com/images?q=tbn:ANd9GcQNCDCUrP4AaqINIg6XNELmTqUeXcRKd1lZfus0Y9-zHIiFNF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899175">
            <a:off x="1195704" y="3766949"/>
            <a:ext cx="1529705" cy="2375544"/>
          </a:xfrm>
          <a:prstGeom prst="rect">
            <a:avLst/>
          </a:prstGeom>
          <a:noFill/>
        </p:spPr>
      </p:pic>
      <p:pic>
        <p:nvPicPr>
          <p:cNvPr id="34832" name="Picture 16" descr="http://t1.gstatic.com/images?q=tbn:ANd9GcSaQfXVyQZwdI3-SaGm1TwC13GPezYSwODxe7Qzlgt8KaKCmPtM7Cj6yrNl-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12988">
            <a:off x="5796136" y="1637562"/>
            <a:ext cx="1355973" cy="1719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://t0.gstatic.com/images?q=tbn:ANd9GcSKmciguaXmU2YBhmGObSaqdpta2RAmEKSpeLm1lV3znpie28Ll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8" y="428604"/>
            <a:ext cx="8990198" cy="6151188"/>
          </a:xfrm>
          <a:prstGeom prst="rect">
            <a:avLst/>
          </a:prstGeom>
          <a:noFill/>
        </p:spPr>
      </p:pic>
      <p:pic>
        <p:nvPicPr>
          <p:cNvPr id="36868" name="Picture 4" descr="http://t1.gstatic.com/images?q=tbn:ANd9GcTqheMQU-jPE0gtFnficC2mKzC_pVV9obBu7ovbkyejTaFDngQq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72488">
            <a:off x="5984810" y="2135455"/>
            <a:ext cx="2324808" cy="3204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solidFill>
                  <a:srgbClr val="0070C0"/>
                </a:solidFill>
              </a:rPr>
              <a:t>С соратниками по перу</a:t>
            </a:r>
            <a:endParaRPr lang="ru-RU" sz="5400" b="1" i="1" dirty="0">
              <a:solidFill>
                <a:srgbClr val="0070C0"/>
              </a:solidFill>
            </a:endParaRPr>
          </a:p>
        </p:txBody>
      </p:sp>
      <p:pic>
        <p:nvPicPr>
          <p:cNvPr id="18434" name="Picture 2" descr="http://www.booksite.ru/rubtsov/photo/people/18_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68175">
            <a:off x="848185" y="2062031"/>
            <a:ext cx="3060448" cy="1634042"/>
          </a:xfrm>
          <a:prstGeom prst="rect">
            <a:avLst/>
          </a:prstGeom>
          <a:noFill/>
        </p:spPr>
      </p:pic>
      <p:pic>
        <p:nvPicPr>
          <p:cNvPr id="18436" name="Picture 4" descr="http://www.booksite.ru/rubtsov/photo/people/_19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77691">
            <a:off x="6012160" y="1953008"/>
            <a:ext cx="2736304" cy="2266195"/>
          </a:xfrm>
          <a:prstGeom prst="rect">
            <a:avLst/>
          </a:prstGeom>
          <a:noFill/>
        </p:spPr>
      </p:pic>
      <p:pic>
        <p:nvPicPr>
          <p:cNvPr id="18438" name="Picture 6" descr="http://www.booksite.ru/rubtsov/photo/people/30_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19" y="3792976"/>
            <a:ext cx="4079033" cy="2732368"/>
          </a:xfrm>
          <a:prstGeom prst="rect">
            <a:avLst/>
          </a:prstGeom>
          <a:noFill/>
        </p:spPr>
      </p:pic>
      <p:pic>
        <p:nvPicPr>
          <p:cNvPr id="14338" name="Picture 2" descr="http://www.booksite.ru/fulltext/rub/tsov/55_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3968" y="1798943"/>
            <a:ext cx="1770437" cy="2350137"/>
          </a:xfrm>
          <a:prstGeom prst="rect">
            <a:avLst/>
          </a:prstGeom>
          <a:noFill/>
        </p:spPr>
      </p:pic>
      <p:pic>
        <p:nvPicPr>
          <p:cNvPr id="14340" name="Picture 4" descr="http://www.booksite.ru/fulltext/rub/tsov/56_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1239" y="4281686"/>
            <a:ext cx="3141121" cy="22436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www.booksite.ru/rubtsov/photo/avtograph/71_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998" y="476672"/>
            <a:ext cx="3486552" cy="5832648"/>
          </a:xfrm>
          <a:prstGeom prst="rect">
            <a:avLst/>
          </a:prstGeom>
          <a:noFill/>
        </p:spPr>
      </p:pic>
      <p:pic>
        <p:nvPicPr>
          <p:cNvPr id="20484" name="Picture 4" descr="http://www.booksite.ru/rubtsov/photo/avtograph/1_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61051" y="836712"/>
            <a:ext cx="4280473" cy="5760640"/>
          </a:xfrm>
          <a:prstGeom prst="rect">
            <a:avLst/>
          </a:prstGeom>
          <a:noFill/>
        </p:spPr>
      </p:pic>
      <p:pic>
        <p:nvPicPr>
          <p:cNvPr id="20486" name="Picture 6" descr="http://www.booksite.ru/rubtsov/photo/avtograph/40_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8554" y="1582471"/>
            <a:ext cx="3465653" cy="2494602"/>
          </a:xfrm>
          <a:prstGeom prst="rect">
            <a:avLst/>
          </a:prstGeom>
          <a:noFill/>
        </p:spPr>
      </p:pic>
      <p:pic>
        <p:nvPicPr>
          <p:cNvPr id="20488" name="Picture 8" descr="http://www.booksite.ru/rubtsov/photo/avtograph/44_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5856" y="3912192"/>
            <a:ext cx="1638067" cy="23422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6" name="Picture 4" descr="http://t2.gstatic.com/images?q=tbn:ANd9GcSKZFWZ5wlx3-Wei6xOXUBSvb8cXqQTo3jDZEb2n5Ij4zTcKUa0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491" y="785794"/>
            <a:ext cx="3301062" cy="53795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14744" y="571481"/>
            <a:ext cx="4786346" cy="52014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24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Я переписывать не стану </a:t>
            </a:r>
            <a:b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   Из книги Тютчева и Фета, </a:t>
            </a:r>
            <a:b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   Я даже слушать перестану </a:t>
            </a:r>
            <a:b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   Того же Тютчева и Фета, </a:t>
            </a:r>
            <a:b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   И я придумывать не стану </a:t>
            </a:r>
            <a:b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   Себя особого, Рубцова, </a:t>
            </a:r>
            <a:b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   За это верить перестану </a:t>
            </a:r>
            <a:b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   В того же самого Рубцова. </a:t>
            </a:r>
            <a:b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   Но я у Тютчева и Фета </a:t>
            </a:r>
            <a:b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   Проверю искреннее слово, </a:t>
            </a:r>
            <a:b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   Чтоб книгу Тютчева и Фета </a:t>
            </a:r>
            <a:b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   Продолжить книгою Рубцова!..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://t0.gstatic.com/images?q=tbn:ANd9GcQmX1RwXmw05WjrUTn30HLkZYfKODMiVCQumnlF4cJfgixM1GjR-KzPnoM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7200800" cy="61757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://t2.gstatic.com/images?q=tbn:ANd9GcTraPWTDpArhPLxvu0JJ0P8KvnED5uwM3Pb8SB8wAVa2KIAp6z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80920" cy="6202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Rectangle 11"/>
          <p:cNvSpPr>
            <a:spLocks noGrp="1" noChangeArrowheads="1"/>
          </p:cNvSpPr>
          <p:nvPr>
            <p:ph type="clipArt" sz="half" idx="1"/>
          </p:nvPr>
        </p:nvSpPr>
        <p:spPr>
          <a:xfrm>
            <a:off x="468313" y="1916113"/>
            <a:ext cx="4038600" cy="4114800"/>
          </a:xfrm>
        </p:spPr>
      </p:sp>
      <p:sp>
        <p:nvSpPr>
          <p:cNvPr id="153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0"/>
            <a:ext cx="4495800" cy="6858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ru-RU" sz="2000" dirty="0">
              <a:solidFill>
                <a:schemeClr val="bg2"/>
              </a:solidFill>
            </a:endParaRP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0" y="1387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5372" name="Picture 12" descr="http://m-necropol.narod.ru/rubcov2.jp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500166" y="357166"/>
            <a:ext cx="6715172" cy="6500833"/>
          </a:xfrm>
          <a:prstGeom prst="rect">
            <a:avLst/>
          </a:prstGeom>
          <a:noFill/>
        </p:spPr>
      </p:pic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0" y="5197475"/>
            <a:ext cx="2714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1100">
                <a:ea typeface="Times New Roman" pitchFamily="18" charset="0"/>
                <a:cs typeface="Arial" charset="0"/>
              </a:rPr>
              <a:t> </a:t>
            </a:r>
            <a:endParaRPr lang="en-US" sz="2400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779838" y="188913"/>
            <a:ext cx="5364162" cy="6480175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i="1" dirty="0"/>
              <a:t>   </a:t>
            </a:r>
            <a:endParaRPr lang="ru-RU" sz="24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4" name="Picture 6" descr="Rubzov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43240" y="17354"/>
            <a:ext cx="5572164" cy="6626356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http://t3.gstatic.com/images?q=tbn:ANd9GcQms85IQGGPFZUC88cizFaA55lx-_MQByyykz3bdHwEGMxo5GB8W4hFu0f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35" y="188641"/>
            <a:ext cx="8993998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http://t2.gstatic.com/images?q=tbn:ANd9GcSCL7Zdk6tPOganhoK2WaeF4fgxFvbEan7kHHlwf89vU5TT0DnNH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908720"/>
            <a:ext cx="6029059" cy="5400600"/>
          </a:xfrm>
          <a:prstGeom prst="rect">
            <a:avLst/>
          </a:prstGeom>
          <a:noFill/>
        </p:spPr>
      </p:pic>
      <p:pic>
        <p:nvPicPr>
          <p:cNvPr id="48132" name="Picture 4" descr="http://t2.gstatic.com/images?q=tbn:ANd9GcSKZFWZ5wlx3-Wei6xOXUBSvb8cXqQTo3jDZEb2n5Ij4zTcKUa0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0"/>
            <a:ext cx="3225631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t0.gstatic.com/images?q=tbn:ANd9GcTNfLdzD6MGn1_VBV9WzH2TAyMswMJ5nEC5cqBu_qKAx2rj4Q0zINjS-_X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3464"/>
            <a:ext cx="8568952" cy="6193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t3.gstatic.com/images?q=tbn:ANd9GcTEtxgtLIqXN2rwosPK-S91L0tAFAg-3F1FvEybYL1_t_j4g-e1N6tUHhG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04" y="476672"/>
            <a:ext cx="9067002" cy="61804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i="1" dirty="0" smtClean="0">
                <a:solidFill>
                  <a:srgbClr val="0070C0"/>
                </a:solidFill>
              </a:rPr>
              <a:t>Память о поэте Рубцове</a:t>
            </a:r>
            <a:endParaRPr lang="ru-RU" sz="5400" b="1" i="1" dirty="0">
              <a:solidFill>
                <a:srgbClr val="0070C0"/>
              </a:solidFill>
            </a:endParaRPr>
          </a:p>
        </p:txBody>
      </p:sp>
      <p:pic>
        <p:nvPicPr>
          <p:cNvPr id="20482" name="Picture 2" descr="http://www.booksite.ru/fulltext/rub/tsov/7_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7544" y="1167702"/>
            <a:ext cx="6003068" cy="5069610"/>
          </a:xfrm>
          <a:prstGeom prst="rect">
            <a:avLst/>
          </a:prstGeom>
          <a:noFill/>
        </p:spPr>
      </p:pic>
      <p:pic>
        <p:nvPicPr>
          <p:cNvPr id="20486" name="Picture 6" descr="http://www.booksite.ru/fulltext/rub/tsov/64_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75689">
            <a:off x="684928" y="4506781"/>
            <a:ext cx="2952328" cy="2139368"/>
          </a:xfrm>
          <a:prstGeom prst="rect">
            <a:avLst/>
          </a:prstGeom>
          <a:noFill/>
        </p:spPr>
      </p:pic>
      <p:pic>
        <p:nvPicPr>
          <p:cNvPr id="20494" name="Picture 14" descr="http://t1.gstatic.com/images?q=tbn:ANd9GcRoT8Bd60CNITpDUZ3hXej0fKQoT3sGxGUsqziSs0NOwxDqr_Z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692696"/>
            <a:ext cx="3224186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index_clip_image02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69875"/>
            <a:ext cx="8420100" cy="591820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http://t3.gstatic.com/images?q=tbn:ANd9GcSzXBiG-6ZCn5xw9ZecplM3gqFKIKyOn32fHJueTKQWnY0I48Mam0RTDCM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8208912" cy="5472608"/>
          </a:xfrm>
          <a:prstGeom prst="rect">
            <a:avLst/>
          </a:prstGeom>
          <a:noFill/>
        </p:spPr>
      </p:pic>
      <p:pic>
        <p:nvPicPr>
          <p:cNvPr id="47112" name="Picture 8" descr="http://t1.gstatic.com/images?q=tbn:ANd9GcRODj4B2LMUSKwmIdjuUTvS15kXXjceR-p2jBed2JawZp99YrJ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53520">
            <a:off x="5179081" y="2018520"/>
            <a:ext cx="3218899" cy="2834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http://t2.gstatic.com/images?q=tbn:ANd9GcTZ4Nx0J2zSkRow_LEuzvjaI9hxghRG_RFw0gPh1aPBhhGUnTfllnfi85h9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764704"/>
            <a:ext cx="8648570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chemeClr val="accent1"/>
                </a:solidFill>
              </a:rPr>
              <a:t>Родные и любимые </a:t>
            </a:r>
            <a:endParaRPr lang="ru-RU" sz="6000" b="1" i="1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http://www.booksite.ru/rubtsov/photo/child/1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297955"/>
            <a:ext cx="3240360" cy="4418674"/>
          </a:xfrm>
          <a:prstGeom prst="rect">
            <a:avLst/>
          </a:prstGeom>
          <a:noFill/>
        </p:spPr>
      </p:pic>
      <p:pic>
        <p:nvPicPr>
          <p:cNvPr id="1028" name="Picture 4" descr="http://www.booksite.ru/rubtsov/photo/child/15_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32170">
            <a:off x="657794" y="1802438"/>
            <a:ext cx="1972646" cy="2900949"/>
          </a:xfrm>
          <a:prstGeom prst="rect">
            <a:avLst/>
          </a:prstGeom>
          <a:noFill/>
        </p:spPr>
      </p:pic>
      <p:pic>
        <p:nvPicPr>
          <p:cNvPr id="1030" name="Picture 6" descr="http://www.booksite.ru/rubtsov/photo/people/_47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53345">
            <a:off x="6897097" y="1173393"/>
            <a:ext cx="1554923" cy="2702095"/>
          </a:xfrm>
          <a:prstGeom prst="rect">
            <a:avLst/>
          </a:prstGeom>
          <a:noFill/>
        </p:spPr>
      </p:pic>
      <p:pic>
        <p:nvPicPr>
          <p:cNvPr id="18434" name="Picture 2" descr="http://www.booksite.ru/fulltext/rub/tsov/52_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69" y="4653135"/>
            <a:ext cx="3029958" cy="1917695"/>
          </a:xfrm>
          <a:prstGeom prst="rect">
            <a:avLst/>
          </a:prstGeom>
          <a:noFill/>
        </p:spPr>
      </p:pic>
      <p:pic>
        <p:nvPicPr>
          <p:cNvPr id="18436" name="Picture 4" descr="http://www.booksite.ru/fulltext/rub/tsov/34_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41902" y="3851712"/>
            <a:ext cx="1944216" cy="25581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 descr="J021615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4682574" cy="4286264"/>
          </a:xfrm>
        </p:spPr>
      </p:pic>
      <p:sp>
        <p:nvSpPr>
          <p:cNvPr id="18441" name="Rectangle 9"/>
          <p:cNvSpPr>
            <a:spLocks noGrp="1" noChangeArrowheads="1"/>
          </p:cNvSpPr>
          <p:nvPr>
            <p:ph sz="half" idx="4294967295"/>
          </p:nvPr>
        </p:nvSpPr>
        <p:spPr>
          <a:xfrm>
            <a:off x="4714875" y="785813"/>
            <a:ext cx="4429125" cy="556895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 dirty="0">
                <a:solidFill>
                  <a:srgbClr val="C00000"/>
                </a:solidFill>
              </a:rPr>
              <a:t>   </a:t>
            </a:r>
            <a:r>
              <a:rPr lang="ru-RU" b="1" i="1" dirty="0">
                <a:solidFill>
                  <a:srgbClr val="C00000"/>
                </a:solidFill>
              </a:rPr>
              <a:t>Домик моих родителей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Часто лишал я сна, -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Где он опять, не видели?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Мать без того больна-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В зарослях сада нашего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Прятался я, как мог.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Там я тайком выращивал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Аленький свой цветок...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Кстати его, некстати ли,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Вырастить все же смог...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Нес я за гробом матери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Аленький свой цветок.</a:t>
            </a:r>
            <a:r>
              <a:rPr lang="ru-RU" b="1" dirty="0">
                <a:solidFill>
                  <a:srgbClr val="C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4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0070C0"/>
                </a:solidFill>
              </a:rPr>
              <a:t>Детский дом</a:t>
            </a:r>
            <a:endParaRPr lang="ru-RU" sz="6000" b="1" i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www.booksite.ru/fulltext/rub/tsov/11_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63401">
            <a:off x="247911" y="2080248"/>
            <a:ext cx="2888421" cy="2134301"/>
          </a:xfrm>
          <a:prstGeom prst="rect">
            <a:avLst/>
          </a:prstGeom>
          <a:noFill/>
        </p:spPr>
      </p:pic>
      <p:pic>
        <p:nvPicPr>
          <p:cNvPr id="1028" name="Picture 4" descr="http://www.booksite.ru/fulltext/rub/tsov/8_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077072"/>
            <a:ext cx="3841659" cy="2304256"/>
          </a:xfrm>
          <a:prstGeom prst="rect">
            <a:avLst/>
          </a:prstGeom>
          <a:noFill/>
        </p:spPr>
      </p:pic>
      <p:pic>
        <p:nvPicPr>
          <p:cNvPr id="1030" name="Picture 6" descr="http://www.booksite.ru/fulltext/rub/tsov/9_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83686" y="1916832"/>
            <a:ext cx="2567901" cy="1860798"/>
          </a:xfrm>
          <a:prstGeom prst="rect">
            <a:avLst/>
          </a:prstGeom>
          <a:noFill/>
        </p:spPr>
      </p:pic>
      <p:pic>
        <p:nvPicPr>
          <p:cNvPr id="1034" name="Picture 10" descr="http://t3.gstatic.com/images?q=tbn:ANd9GcRpw421EJUbIa6bKueaP0jUOo6DiKNNNTsGSW2LpXY8aK3e7eQ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400664">
            <a:off x="6217246" y="1568413"/>
            <a:ext cx="1824804" cy="2418418"/>
          </a:xfrm>
          <a:prstGeom prst="rect">
            <a:avLst/>
          </a:prstGeom>
          <a:noFill/>
        </p:spPr>
      </p:pic>
      <p:pic>
        <p:nvPicPr>
          <p:cNvPr id="1036" name="Picture 12" descr="http://t1.gstatic.com/images?q=tbn:ANd9GcQE0n_tWDnNwnJ16zpdSabAsCwLtOZcqWBkmC2jAARLPq3B6p7lvVMbZgUPOw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3893">
            <a:off x="4355976" y="4005065"/>
            <a:ext cx="3744416" cy="2437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531</TotalTime>
  <Words>40</Words>
  <Application>Microsoft Office PowerPoint</Application>
  <PresentationFormat>Экран (4:3)</PresentationFormat>
  <Paragraphs>18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Открытая</vt:lpstr>
      <vt:lpstr>Россия, Русь,  храни себя,  храни…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Родные и любимые </vt:lpstr>
      <vt:lpstr>Презентация PowerPoint</vt:lpstr>
      <vt:lpstr>Детский дом</vt:lpstr>
      <vt:lpstr>Презентация PowerPoint</vt:lpstr>
      <vt:lpstr>Презентация PowerPoint</vt:lpstr>
      <vt:lpstr>Армейские фото</vt:lpstr>
      <vt:lpstr>Презентация PowerPoint</vt:lpstr>
      <vt:lpstr>Презентация PowerPoint</vt:lpstr>
      <vt:lpstr>Презентация PowerPoint</vt:lpstr>
      <vt:lpstr>Портрет</vt:lpstr>
      <vt:lpstr>Презентация PowerPoint</vt:lpstr>
      <vt:lpstr>Презентация PowerPoint</vt:lpstr>
      <vt:lpstr>Презентация PowerPoint</vt:lpstr>
      <vt:lpstr>«Зимняя песня»</vt:lpstr>
      <vt:lpstr>Презентация PowerPoint</vt:lpstr>
      <vt:lpstr>Портрет</vt:lpstr>
      <vt:lpstr>Презентация PowerPoint</vt:lpstr>
      <vt:lpstr>Презентация PowerPoint</vt:lpstr>
      <vt:lpstr>Сборники стихов</vt:lpstr>
      <vt:lpstr>Презентация PowerPoint</vt:lpstr>
      <vt:lpstr>С соратниками по перу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Память о поэте Рубцове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Gamer</dc:creator>
  <cp:lastModifiedBy>Василиса</cp:lastModifiedBy>
  <cp:revision>137</cp:revision>
  <dcterms:created xsi:type="dcterms:W3CDTF">2010-12-01T12:38:23Z</dcterms:created>
  <dcterms:modified xsi:type="dcterms:W3CDTF">2016-01-31T19:38:56Z</dcterms:modified>
</cp:coreProperties>
</file>