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6" r:id="rId3"/>
    <p:sldId id="327" r:id="rId4"/>
    <p:sldId id="284" r:id="rId5"/>
    <p:sldId id="286" r:id="rId6"/>
    <p:sldId id="288" r:id="rId7"/>
    <p:sldId id="361" r:id="rId8"/>
    <p:sldId id="291" r:id="rId9"/>
    <p:sldId id="292" r:id="rId10"/>
    <p:sldId id="297" r:id="rId11"/>
    <p:sldId id="318" r:id="rId12"/>
    <p:sldId id="320" r:id="rId13"/>
    <p:sldId id="310" r:id="rId14"/>
    <p:sldId id="301" r:id="rId15"/>
    <p:sldId id="314" r:id="rId16"/>
    <p:sldId id="322" r:id="rId17"/>
    <p:sldId id="303" r:id="rId18"/>
    <p:sldId id="324" r:id="rId19"/>
    <p:sldId id="368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1" y="-8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17.gif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gi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gif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Картинка 1 из 4422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13" y="17800"/>
            <a:ext cx="9120266" cy="684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86058"/>
            <a:ext cx="4572000" cy="378621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C00000"/>
                </a:solidFill>
              </a:rPr>
              <a:t>РФМЛИ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«Г» класс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2011 / 2</a:t>
            </a:r>
            <a:r>
              <a:rPr lang="en-US" sz="4000" b="1" i="1" dirty="0" smtClean="0">
                <a:solidFill>
                  <a:srgbClr val="C00000"/>
                </a:solidFill>
              </a:rPr>
              <a:t>0</a:t>
            </a:r>
            <a:r>
              <a:rPr lang="ru-RU" sz="4000" b="1" i="1" dirty="0" smtClean="0">
                <a:solidFill>
                  <a:srgbClr val="C00000"/>
                </a:solidFill>
              </a:rPr>
              <a:t>12 г.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12644" name="Picture 4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57166"/>
            <a:ext cx="380047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00438"/>
            <a:ext cx="2428892" cy="268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85728"/>
            <a:ext cx="2286016" cy="236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Картинка 44 из 13059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500042"/>
            <a:ext cx="1500198" cy="1808274"/>
          </a:xfrm>
          <a:prstGeom prst="rect">
            <a:avLst/>
          </a:prstGeom>
          <a:noFill/>
        </p:spPr>
      </p:pic>
      <p:pic>
        <p:nvPicPr>
          <p:cNvPr id="39940" name="Picture 4" descr="Картинка 53 из 131298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214290"/>
            <a:ext cx="2251760" cy="225740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3143248"/>
            <a:ext cx="6072198" cy="349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28"/>
            <a:ext cx="4000528" cy="331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143116"/>
            <a:ext cx="3530606" cy="33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0"/>
            <a:ext cx="2037982" cy="204309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857628"/>
            <a:ext cx="4242290" cy="26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214942" y="5786454"/>
            <a:ext cx="342902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Открытый урок.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42852"/>
            <a:ext cx="5761989" cy="353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0"/>
            <a:ext cx="2660325" cy="266699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191199"/>
            <a:ext cx="5500726" cy="345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9144000" cy="56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85776"/>
            <a:ext cx="2598760" cy="26052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285728"/>
            <a:ext cx="29146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Трудовой десант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14290"/>
            <a:ext cx="3501437" cy="280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14290"/>
            <a:ext cx="3357586" cy="27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4286256"/>
            <a:ext cx="1500198" cy="1503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6000768"/>
            <a:ext cx="3357586" cy="55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 военном госпитале.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3214686"/>
            <a:ext cx="5000628" cy="35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3429000"/>
            <a:ext cx="314327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Акция «Посылка солдату».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2671622"/>
            <a:ext cx="4964006" cy="39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5818118" cy="326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0"/>
            <a:ext cx="1429320" cy="14329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1571612"/>
            <a:ext cx="27860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Конкурс строя и песни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 9 МАЯ.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Picture 4" descr="Картинка 2183 из 44368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3929066"/>
            <a:ext cx="1857388" cy="21908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4525020" cy="29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0"/>
            <a:ext cx="1741504" cy="1745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2214554"/>
            <a:ext cx="214314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Родительское собрание.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36814" y="3714752"/>
            <a:ext cx="38379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714752"/>
            <a:ext cx="3571900" cy="27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3786214" cy="424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53980" y="3143248"/>
            <a:ext cx="621517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0"/>
            <a:ext cx="2670198" cy="267689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ia118.odnoklassniki.ru/getImage?photoId=424762283157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404" y="285728"/>
            <a:ext cx="3701530" cy="3122556"/>
          </a:xfrm>
          <a:prstGeom prst="rect">
            <a:avLst/>
          </a:prstGeom>
          <a:noFill/>
        </p:spPr>
      </p:pic>
      <p:pic>
        <p:nvPicPr>
          <p:cNvPr id="82946" name="Picture 2" descr="http://ia118.odnoklassniki.ru/getImage?photoId=424762282389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714752"/>
            <a:ext cx="3794978" cy="2709852"/>
          </a:xfrm>
          <a:prstGeom prst="rect">
            <a:avLst/>
          </a:prstGeom>
          <a:noFill/>
        </p:spPr>
      </p:pic>
      <p:pic>
        <p:nvPicPr>
          <p:cNvPr id="15362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0"/>
            <a:ext cx="2536798" cy="2543156"/>
          </a:xfrm>
          <a:prstGeom prst="rect">
            <a:avLst/>
          </a:prstGeom>
          <a:noFill/>
        </p:spPr>
      </p:pic>
      <p:pic>
        <p:nvPicPr>
          <p:cNvPr id="5" name="Picture 2" descr="http://ia118.odnoklassniki.ru/getImage?photoId=424762985621&amp;photoType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000372"/>
            <a:ext cx="4054106" cy="34139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static.wix.com/media/eb953891fd867a5befe59d7620b36c87.wix_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</p:spPr>
      </p:pic>
      <p:pic>
        <p:nvPicPr>
          <p:cNvPr id="4" name="Picture 4" descr="http://ia118.odnoklassniki.ru/getImage?photoId=425261538453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285860"/>
            <a:ext cx="3286148" cy="3021745"/>
          </a:xfrm>
          <a:prstGeom prst="rect">
            <a:avLst/>
          </a:prstGeom>
          <a:noFill/>
        </p:spPr>
      </p:pic>
      <p:pic>
        <p:nvPicPr>
          <p:cNvPr id="5" name="Picture 4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14290"/>
            <a:ext cx="1965294" cy="19702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285720" y="214291"/>
            <a:ext cx="35719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 школьной научно-практической конференции «Первые шаги».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ia118.odnoklassniki.ru/getImage?photoId=425261540245&amp;photoType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571876"/>
            <a:ext cx="3193873" cy="30661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ia118.odnoklassniki.ru/getImage?photoId=408961963925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1"/>
            <a:ext cx="5357850" cy="3959786"/>
          </a:xfrm>
          <a:prstGeom prst="rect">
            <a:avLst/>
          </a:prstGeom>
          <a:noFill/>
        </p:spPr>
      </p:pic>
      <p:pic>
        <p:nvPicPr>
          <p:cNvPr id="88068" name="Picture 4" descr="http://ia118.odnoklassniki.ru/getImage?photoId=408961964437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308370"/>
            <a:ext cx="3809999" cy="4406746"/>
          </a:xfrm>
          <a:prstGeom prst="rect">
            <a:avLst/>
          </a:prstGeom>
          <a:noFill/>
        </p:spPr>
      </p:pic>
      <p:pic>
        <p:nvPicPr>
          <p:cNvPr id="54274" name="Picture 2" descr="Картинка 15 из 133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333879"/>
            <a:ext cx="3786182" cy="2524121"/>
          </a:xfrm>
          <a:prstGeom prst="rect">
            <a:avLst/>
          </a:prstGeom>
          <a:noFill/>
        </p:spPr>
      </p:pic>
      <p:pic>
        <p:nvPicPr>
          <p:cNvPr id="54276" name="Picture 4" descr="Картинка 53 из 131298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0"/>
            <a:ext cx="2098694" cy="2103954"/>
          </a:xfrm>
          <a:prstGeom prst="rect">
            <a:avLst/>
          </a:prstGeom>
          <a:noFill/>
        </p:spPr>
      </p:pic>
      <p:pic>
        <p:nvPicPr>
          <p:cNvPr id="6" name="Picture 8" descr="Картинка 267 из 44368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2357430"/>
            <a:ext cx="2000264" cy="15702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3714752"/>
            <a:ext cx="29289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Наша воспитательница – лучшая в школе!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a118.odnoklassniki.ru/getImage?photoId=425260835989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071678"/>
            <a:ext cx="5975715" cy="4042945"/>
          </a:xfrm>
          <a:prstGeom prst="rect">
            <a:avLst/>
          </a:prstGeom>
          <a:noFill/>
        </p:spPr>
      </p:pic>
      <p:pic>
        <p:nvPicPr>
          <p:cNvPr id="13316" name="Picture 4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-142900"/>
            <a:ext cx="2465360" cy="2471539"/>
          </a:xfrm>
          <a:prstGeom prst="rect">
            <a:avLst/>
          </a:prstGeom>
          <a:noFill/>
        </p:spPr>
      </p:pic>
      <p:pic>
        <p:nvPicPr>
          <p:cNvPr id="4" name="Picture 8" descr="Картинка 319 из 4436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57166"/>
            <a:ext cx="2428892" cy="2428892"/>
          </a:xfrm>
          <a:prstGeom prst="rect">
            <a:avLst/>
          </a:prstGeom>
          <a:noFill/>
        </p:spPr>
      </p:pic>
      <p:pic>
        <p:nvPicPr>
          <p:cNvPr id="5" name="Picture 2" descr="Картинка 81 из 13129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000512"/>
            <a:ext cx="2857488" cy="2857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http://ia118.odnoklassniki.ru/getImage?photoId=419072816021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3347516"/>
            <a:ext cx="5738810" cy="3281883"/>
          </a:xfrm>
          <a:prstGeom prst="rect">
            <a:avLst/>
          </a:prstGeom>
          <a:noFill/>
        </p:spPr>
      </p:pic>
      <p:pic>
        <p:nvPicPr>
          <p:cNvPr id="87042" name="Picture 2" descr="http://ia118.odnoklassniki.ru/getImage?photoId=419072821909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1"/>
            <a:ext cx="4010946" cy="3929090"/>
          </a:xfrm>
          <a:prstGeom prst="rect">
            <a:avLst/>
          </a:prstGeom>
          <a:noFill/>
        </p:spPr>
      </p:pic>
      <p:pic>
        <p:nvPicPr>
          <p:cNvPr id="53252" name="Picture 4" descr="Картинка 51 из 44226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571480"/>
            <a:ext cx="2848591" cy="2071702"/>
          </a:xfrm>
          <a:prstGeom prst="rect">
            <a:avLst/>
          </a:prstGeom>
          <a:noFill/>
        </p:spPr>
      </p:pic>
      <p:pic>
        <p:nvPicPr>
          <p:cNvPr id="53254" name="Picture 6" descr="Картинка 53 из 131298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357694"/>
            <a:ext cx="2171382" cy="2176824"/>
          </a:xfrm>
          <a:prstGeom prst="rect">
            <a:avLst/>
          </a:prstGeom>
          <a:noFill/>
        </p:spPr>
      </p:pic>
      <p:pic>
        <p:nvPicPr>
          <p:cNvPr id="7" name="Picture 8" descr="Картинка 267 из 44368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357166"/>
            <a:ext cx="1357322" cy="10654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2786058"/>
            <a:ext cx="40719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Наша учительница –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победитель конкурса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«Сделай свой урок интересным».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41089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2877751"/>
            <a:ext cx="5368920" cy="37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 descr="Картинка 37 из 4422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85728"/>
            <a:ext cx="2428892" cy="2415013"/>
          </a:xfrm>
          <a:prstGeom prst="rect">
            <a:avLst/>
          </a:prstGeom>
          <a:noFill/>
        </p:spPr>
      </p:pic>
      <p:pic>
        <p:nvPicPr>
          <p:cNvPr id="52228" name="Picture 4" descr="Картинка 53 из 131298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4286256"/>
            <a:ext cx="2251760" cy="2257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2571744"/>
            <a:ext cx="2643206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Школьная олимпиада.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214290"/>
            <a:ext cx="5024429" cy="41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 descr="http://ia118.odnoklassniki.ru/getImage?photoId=424761302421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071810"/>
            <a:ext cx="4786346" cy="3606666"/>
          </a:xfrm>
          <a:prstGeom prst="rect">
            <a:avLst/>
          </a:prstGeom>
          <a:noFill/>
        </p:spPr>
      </p:pic>
      <p:pic>
        <p:nvPicPr>
          <p:cNvPr id="51202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0"/>
            <a:ext cx="2394279" cy="2400280"/>
          </a:xfrm>
          <a:prstGeom prst="rect">
            <a:avLst/>
          </a:prstGeom>
          <a:noFill/>
        </p:spPr>
      </p:pic>
      <p:pic>
        <p:nvPicPr>
          <p:cNvPr id="51204" name="Picture 4" descr="Картинка 2842 из 4486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4714884"/>
            <a:ext cx="2601866" cy="1951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2428868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 гостях у бывшей учительницы нашей школы, ныне пенсионерки 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48114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http://ia118.odnoklassniki.ru/getImage?photoId=419512552597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4214818"/>
            <a:ext cx="3444209" cy="2507816"/>
          </a:xfrm>
          <a:prstGeom prst="rect">
            <a:avLst/>
          </a:prstGeom>
          <a:noFill/>
        </p:spPr>
      </p:pic>
      <p:pic>
        <p:nvPicPr>
          <p:cNvPr id="49156" name="Picture 4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000504"/>
            <a:ext cx="2643206" cy="26498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4929198"/>
            <a:ext cx="2286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Акция «Книги для детей из детского дома».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Картинка 57 из 1312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8572528" cy="685802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41714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4346" y="4672034"/>
            <a:ext cx="2180501" cy="218596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785794"/>
            <a:ext cx="3500462" cy="28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357950" y="5857892"/>
            <a:ext cx="2571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Помогаем друг другу в учёбе.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9378" y="214291"/>
            <a:ext cx="47042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71678"/>
            <a:ext cx="4465731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-285776"/>
            <a:ext cx="2251760" cy="2257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4929198"/>
            <a:ext cx="30003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Конкурсы к празднику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8 марта.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3786190"/>
            <a:ext cx="2513720" cy="26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85728"/>
            <a:ext cx="4861590" cy="296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214290"/>
            <a:ext cx="2323020" cy="232884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429000"/>
            <a:ext cx="5712117" cy="32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428</TotalTime>
  <Words>87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РФМЛИ 3 «Г» класс  2011 / 2012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Chosen One</cp:lastModifiedBy>
  <cp:revision>59</cp:revision>
  <dcterms:modified xsi:type="dcterms:W3CDTF">2012-11-30T19:39:57Z</dcterms:modified>
</cp:coreProperties>
</file>