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0" r:id="rId3"/>
    <p:sldId id="348" r:id="rId4"/>
    <p:sldId id="355" r:id="rId5"/>
    <p:sldId id="258" r:id="rId6"/>
    <p:sldId id="261" r:id="rId7"/>
    <p:sldId id="269" r:id="rId8"/>
    <p:sldId id="272" r:id="rId9"/>
    <p:sldId id="277" r:id="rId10"/>
    <p:sldId id="281" r:id="rId11"/>
    <p:sldId id="283" r:id="rId12"/>
    <p:sldId id="336" r:id="rId13"/>
    <p:sldId id="340" r:id="rId14"/>
    <p:sldId id="330" r:id="rId15"/>
    <p:sldId id="344" r:id="rId16"/>
    <p:sldId id="32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6" y="-7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gif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Картинка 1 из 4422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13" y="17800"/>
            <a:ext cx="9120266" cy="684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86058"/>
            <a:ext cx="4572000" cy="378621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РФМЛИ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«Г» класс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2011 / 2</a:t>
            </a:r>
            <a:r>
              <a:rPr lang="en-US" sz="4000" b="1" i="1" dirty="0" smtClean="0">
                <a:solidFill>
                  <a:srgbClr val="C00000"/>
                </a:solidFill>
              </a:rPr>
              <a:t>0</a:t>
            </a:r>
            <a:r>
              <a:rPr lang="ru-RU" sz="4000" b="1" i="1" dirty="0" smtClean="0">
                <a:solidFill>
                  <a:srgbClr val="C00000"/>
                </a:solidFill>
              </a:rPr>
              <a:t>12 г.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12644" name="Picture 4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7166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1"/>
            <a:ext cx="493734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643182"/>
            <a:ext cx="4643470" cy="39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6" name="Picture 2" descr="Картинка 23 из 4422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4286256"/>
            <a:ext cx="1928826" cy="2272157"/>
          </a:xfrm>
          <a:prstGeom prst="rect">
            <a:avLst/>
          </a:prstGeom>
          <a:noFill/>
        </p:spPr>
      </p:pic>
      <p:pic>
        <p:nvPicPr>
          <p:cNvPr id="77828" name="Picture 4" descr="Картинка 53 из 13129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0"/>
            <a:ext cx="2571768" cy="2578214"/>
          </a:xfrm>
          <a:prstGeom prst="rect">
            <a:avLst/>
          </a:prstGeom>
          <a:noFill/>
        </p:spPr>
      </p:pic>
      <p:pic>
        <p:nvPicPr>
          <p:cNvPr id="7" name="Picture 8" descr="Картинка 267 из 4436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571480"/>
            <a:ext cx="1571636" cy="1233734"/>
          </a:xfrm>
          <a:prstGeom prst="rect">
            <a:avLst/>
          </a:prstGeom>
          <a:noFill/>
        </p:spPr>
      </p:pic>
      <p:pic>
        <p:nvPicPr>
          <p:cNvPr id="8" name="Picture 8" descr="Картинка 267 из 44368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500570"/>
            <a:ext cx="1360052" cy="10676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9144000" cy="51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 descr="Картинка 127 из 4422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511155"/>
            <a:ext cx="2571768" cy="2346845"/>
          </a:xfrm>
          <a:prstGeom prst="rect">
            <a:avLst/>
          </a:prstGeom>
          <a:noFill/>
        </p:spPr>
      </p:pic>
      <p:pic>
        <p:nvPicPr>
          <p:cNvPr id="75780" name="Picture 4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-214338"/>
            <a:ext cx="1928794" cy="1933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5643578"/>
            <a:ext cx="38576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Победители «Конкурса знатоков».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ia118.odnoklassniki.ru/getImage?photoId=394919617941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429288" cy="3333922"/>
          </a:xfrm>
          <a:prstGeom prst="rect">
            <a:avLst/>
          </a:prstGeom>
          <a:noFill/>
        </p:spPr>
      </p:pic>
      <p:pic>
        <p:nvPicPr>
          <p:cNvPr id="101380" name="Picture 4" descr="http://ia118.odnoklassniki.ru/getImage?photoId=394919618965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3000372"/>
            <a:ext cx="6096000" cy="3552825"/>
          </a:xfrm>
          <a:prstGeom prst="rect">
            <a:avLst/>
          </a:prstGeom>
          <a:noFill/>
        </p:spPr>
      </p:pic>
      <p:pic>
        <p:nvPicPr>
          <p:cNvPr id="74754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85728"/>
            <a:ext cx="2180501" cy="2185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214950"/>
            <a:ext cx="29289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Едем в Дом ребёнка.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a118.odnoklassniki.ru/getImage?photoId=394919624597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357166"/>
            <a:ext cx="4655593" cy="2786082"/>
          </a:xfrm>
          <a:prstGeom prst="rect">
            <a:avLst/>
          </a:prstGeom>
          <a:noFill/>
        </p:spPr>
      </p:pic>
      <p:pic>
        <p:nvPicPr>
          <p:cNvPr id="4" name="Picture 6" descr="http://ia118.odnoklassniki.ru/getImage?photoId=394919627157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256"/>
            <a:ext cx="4643470" cy="2430567"/>
          </a:xfrm>
          <a:prstGeom prst="rect">
            <a:avLst/>
          </a:prstGeom>
          <a:noFill/>
        </p:spPr>
      </p:pic>
      <p:pic>
        <p:nvPicPr>
          <p:cNvPr id="7065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571480"/>
            <a:ext cx="2251760" cy="2257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429000"/>
            <a:ext cx="4643470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подарок – спектакль «Теремок».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ia118.odnoklassniki.ru/getImage?photoId=394920351125&amp;photoType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3571876"/>
            <a:ext cx="2428892" cy="29441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ia118.odnoklassniki.ru/getImage?photoId=401735603861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4214842" cy="2535491"/>
          </a:xfrm>
          <a:prstGeom prst="rect">
            <a:avLst/>
          </a:prstGeom>
          <a:noFill/>
        </p:spPr>
      </p:pic>
      <p:pic>
        <p:nvPicPr>
          <p:cNvPr id="66562" name="Picture 2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0"/>
            <a:ext cx="2714612" cy="2721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2786058"/>
            <a:ext cx="3286148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День именинника.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ia118.odnoklassniki.ru/getImage?photoId=401736307605&amp;photoType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43314"/>
            <a:ext cx="4146764" cy="2902734"/>
          </a:xfrm>
          <a:prstGeom prst="rect">
            <a:avLst/>
          </a:prstGeom>
          <a:noFill/>
        </p:spPr>
      </p:pic>
      <p:pic>
        <p:nvPicPr>
          <p:cNvPr id="7" name="Picture 4" descr="http://ia118.odnoklassniki.ru/getImage?photoId=401736960917&amp;photoType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610042"/>
            <a:ext cx="4214842" cy="29306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ia118.odnoklassniki.ru/getImage?photoId=392659716757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85728"/>
            <a:ext cx="4381488" cy="2861659"/>
          </a:xfrm>
          <a:prstGeom prst="rect">
            <a:avLst/>
          </a:prstGeom>
          <a:noFill/>
        </p:spPr>
      </p:pic>
      <p:pic>
        <p:nvPicPr>
          <p:cNvPr id="6041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85728"/>
            <a:ext cx="2571768" cy="2578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5429264"/>
            <a:ext cx="2643206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 научной конференц</a:t>
            </a:r>
            <a:r>
              <a:rPr lang="ru-RU" b="1" dirty="0" smtClean="0">
                <a:solidFill>
                  <a:srgbClr val="FF0000"/>
                </a:solidFill>
              </a:rPr>
              <a:t>ии.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ia118.odnoklassniki.ru/getImage?photoId=392659718037&amp;photoType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429000"/>
            <a:ext cx="6143668" cy="32734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ia118.odnoklassniki.ru/getImage?photoId=408515217301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8641769" cy="6072230"/>
          </a:xfrm>
          <a:prstGeom prst="rect">
            <a:avLst/>
          </a:prstGeom>
          <a:noFill/>
        </p:spPr>
      </p:pic>
      <p:pic>
        <p:nvPicPr>
          <p:cNvPr id="5529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908" y="-214337"/>
            <a:ext cx="1785950" cy="1790426"/>
          </a:xfrm>
          <a:prstGeom prst="rect">
            <a:avLst/>
          </a:prstGeom>
          <a:noFill/>
        </p:spPr>
      </p:pic>
      <p:pic>
        <p:nvPicPr>
          <p:cNvPr id="4" name="Picture 8" descr="Картинка 267 из 4436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14422"/>
            <a:ext cx="2002082" cy="1571636"/>
          </a:xfrm>
          <a:prstGeom prst="rect">
            <a:avLst/>
          </a:prstGeom>
          <a:noFill/>
        </p:spPr>
      </p:pic>
      <p:pic>
        <p:nvPicPr>
          <p:cNvPr id="5" name="Picture 8" descr="Картинка 267 из 4436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1142984"/>
            <a:ext cx="1857388" cy="1458051"/>
          </a:xfrm>
          <a:prstGeom prst="rect">
            <a:avLst/>
          </a:prstGeom>
          <a:noFill/>
        </p:spPr>
      </p:pic>
      <p:pic>
        <p:nvPicPr>
          <p:cNvPr id="6" name="Picture 8" descr="Картинка 267 из 4436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500042"/>
            <a:ext cx="1785950" cy="1401972"/>
          </a:xfrm>
          <a:prstGeom prst="rect">
            <a:avLst/>
          </a:prstGeom>
          <a:noFill/>
        </p:spPr>
      </p:pic>
      <p:pic>
        <p:nvPicPr>
          <p:cNvPr id="7" name="Picture 8" descr="Картинка 267 из 4436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57166"/>
            <a:ext cx="1857388" cy="1458050"/>
          </a:xfrm>
          <a:prstGeom prst="rect">
            <a:avLst/>
          </a:prstGeom>
          <a:noFill/>
        </p:spPr>
      </p:pic>
      <p:pic>
        <p:nvPicPr>
          <p:cNvPr id="9" name="Picture 8" descr="Картинка 267 из 44368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714356"/>
            <a:ext cx="1729071" cy="1357322"/>
          </a:xfrm>
          <a:prstGeom prst="rect">
            <a:avLst/>
          </a:prstGeom>
          <a:noFill/>
        </p:spPr>
      </p:pic>
      <p:pic>
        <p:nvPicPr>
          <p:cNvPr id="8" name="Picture 8" descr="Картинка 267 из 44368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642918"/>
            <a:ext cx="1928826" cy="1514130"/>
          </a:xfrm>
          <a:prstGeom prst="rect">
            <a:avLst/>
          </a:prstGeom>
          <a:noFill/>
        </p:spPr>
      </p:pic>
      <p:pic>
        <p:nvPicPr>
          <p:cNvPr id="10" name="Picture 8" descr="Картинка 267 из 44368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1714488"/>
            <a:ext cx="2000264" cy="15702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14612" y="5357826"/>
            <a:ext cx="42148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Участники конференции.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ia118.odnoklassniki.ru/getImage?photoId=408515216533&amp;photoType=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075498"/>
            <a:ext cx="2428892" cy="2782502"/>
          </a:xfrm>
          <a:prstGeom prst="rect">
            <a:avLst/>
          </a:prstGeom>
          <a:noFill/>
        </p:spPr>
      </p:pic>
      <p:pic>
        <p:nvPicPr>
          <p:cNvPr id="13" name="Picture 4" descr="http://ia118.odnoklassniki.ru/getImage?photoId=408515216789&amp;photoType=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43736" y="3921833"/>
            <a:ext cx="2000264" cy="29361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http://ia118.odnoklassniki.ru/getImage?photoId=367331246229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6591580" cy="3357586"/>
          </a:xfrm>
          <a:prstGeom prst="rect">
            <a:avLst/>
          </a:prstGeom>
          <a:noFill/>
        </p:spPr>
      </p:pic>
      <p:pic>
        <p:nvPicPr>
          <p:cNvPr id="109576" name="Picture 8" descr="Картинка 57 из 4422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929198"/>
            <a:ext cx="3071834" cy="1697887"/>
          </a:xfrm>
          <a:prstGeom prst="rect">
            <a:avLst/>
          </a:prstGeom>
          <a:noFill/>
        </p:spPr>
      </p:pic>
      <p:pic>
        <p:nvPicPr>
          <p:cNvPr id="109578" name="Picture 10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0"/>
            <a:ext cx="1857356" cy="18620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786190"/>
            <a:ext cx="328614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Урок мира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ia118.odnoklassniki.ru/getImage?photoId=367331246997&amp;photoType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7732" y="3643314"/>
            <a:ext cx="5211070" cy="30289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ia118.odnoklassniki.ru/getImage?photoId=367331243925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0"/>
            <a:ext cx="4395521" cy="3631412"/>
          </a:xfrm>
          <a:prstGeom prst="rect">
            <a:avLst/>
          </a:prstGeom>
          <a:noFill/>
        </p:spPr>
      </p:pic>
      <p:pic>
        <p:nvPicPr>
          <p:cNvPr id="111618" name="Picture 2" descr="Картинка 90 из 44226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3188380"/>
            <a:ext cx="2428871" cy="3531502"/>
          </a:xfrm>
          <a:prstGeom prst="rect">
            <a:avLst/>
          </a:prstGeom>
          <a:noFill/>
        </p:spPr>
      </p:pic>
      <p:pic>
        <p:nvPicPr>
          <p:cNvPr id="111622" name="Picture 6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92463" y="-214338"/>
            <a:ext cx="2351537" cy="23574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2214554"/>
            <a:ext cx="250033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1 </a:t>
            </a:r>
            <a:r>
              <a:rPr lang="ru-RU" sz="2800" b="1" i="1" dirty="0" smtClean="0">
                <a:solidFill>
                  <a:srgbClr val="FF0000"/>
                </a:solidFill>
              </a:rPr>
              <a:t>сентября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ia118.odnoklassniki.ru/getImage?photoId=367326985109&amp;photoType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4143380"/>
            <a:ext cx="2357454" cy="2554352"/>
          </a:xfrm>
          <a:prstGeom prst="rect">
            <a:avLst/>
          </a:prstGeom>
          <a:noFill/>
        </p:spPr>
      </p:pic>
      <p:pic>
        <p:nvPicPr>
          <p:cNvPr id="7" name="Picture 6" descr="http://ia118.odnoklassniki.ru/getImage?photoId=367323221909&amp;photoType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4143380"/>
            <a:ext cx="2286016" cy="25109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ia118.odnoklassniki.ru/getImage?photoId=367323223957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85992"/>
            <a:ext cx="3071834" cy="4349499"/>
          </a:xfrm>
          <a:prstGeom prst="rect">
            <a:avLst/>
          </a:prstGeom>
          <a:noFill/>
        </p:spPr>
      </p:pic>
      <p:pic>
        <p:nvPicPr>
          <p:cNvPr id="116740" name="Picture 4" descr="http://ia118.odnoklassniki.ru/getImage?photoId=367311329941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85728"/>
            <a:ext cx="4147977" cy="3357553"/>
          </a:xfrm>
          <a:prstGeom prst="rect">
            <a:avLst/>
          </a:prstGeom>
          <a:noFill/>
        </p:spPr>
      </p:pic>
      <p:pic>
        <p:nvPicPr>
          <p:cNvPr id="104450" name="Picture 2" descr="Картинка 53 из 13129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-285776"/>
            <a:ext cx="2285984" cy="2291714"/>
          </a:xfrm>
          <a:prstGeom prst="rect">
            <a:avLst/>
          </a:prstGeom>
          <a:noFill/>
        </p:spPr>
      </p:pic>
      <p:pic>
        <p:nvPicPr>
          <p:cNvPr id="5" name="Picture 4" descr="http://ia118.odnoklassniki.ru/getImage?photoId=367311331221&amp;photoType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786190"/>
            <a:ext cx="3065845" cy="28574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3429000"/>
            <a:ext cx="235745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 линейке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479475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85728"/>
            <a:ext cx="2571768" cy="210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857628"/>
            <a:ext cx="3500462" cy="19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8" name="Picture 2" descr="Картинка 53 из 13129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357166"/>
            <a:ext cx="1787347" cy="1791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5715016"/>
            <a:ext cx="43577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Ежегодный Фестиваль национальных культур.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2857496"/>
            <a:ext cx="48300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6765237" cy="603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2" name="Picture 2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1714512" cy="171880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98969"/>
            <a:ext cx="2143108" cy="305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3846377"/>
            <a:ext cx="2071702" cy="301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52"/>
            <a:ext cx="2643206" cy="16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57166"/>
            <a:ext cx="3418784" cy="618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071678"/>
            <a:ext cx="4643470" cy="443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4" name="Picture 2" descr="Картинка 53 из 131298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500042"/>
            <a:ext cx="2215316" cy="2220868"/>
          </a:xfrm>
          <a:prstGeom prst="rect">
            <a:avLst/>
          </a:prstGeom>
          <a:noFill/>
        </p:spPr>
      </p:pic>
      <p:pic>
        <p:nvPicPr>
          <p:cNvPr id="6" name="Picture 8" descr="Картинка 267 из 4436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1785926"/>
            <a:ext cx="1285884" cy="10094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3571868" cy="33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-214338"/>
            <a:ext cx="2000264" cy="20052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2000240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Классный час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071810"/>
            <a:ext cx="4143403" cy="35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929066"/>
            <a:ext cx="2500330" cy="26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33680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2" name="Picture 2" descr="Картинка 53 из 131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60" y="-214338"/>
            <a:ext cx="2143140" cy="2148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1000108"/>
            <a:ext cx="29861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 концерте школьного ансамбля «Барс»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9375" y="3214686"/>
            <a:ext cx="5018905" cy="342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4572008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Не только смотрим, но и сами танцуем.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430</TotalTime>
  <Words>56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РФМЛИ 3 «Г» класс  2011 / 2012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Chosen One</cp:lastModifiedBy>
  <cp:revision>62</cp:revision>
  <dcterms:modified xsi:type="dcterms:W3CDTF">2012-11-30T20:14:00Z</dcterms:modified>
</cp:coreProperties>
</file>