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>
      <p:cViewPr varScale="1">
        <p:scale>
          <a:sx n="54" d="100"/>
          <a:sy n="54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Родительское собрание по итогам 1 полугодия 2015-2016 уч. года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293096"/>
            <a:ext cx="5688632" cy="144015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Классный руководитель 5А класса- Вагнер Е.С.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165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информировать родителей о режиме работы класса; подвести итоги работы класса за 1 полугодие; продолжать работу над укреплением общей заинтересованности детей и родителей в совместном творчестве.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7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544014"/>
              </p:ext>
            </p:extLst>
          </p:nvPr>
        </p:nvGraphicFramePr>
        <p:xfrm>
          <a:off x="899592" y="1340770"/>
          <a:ext cx="7408863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4395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четверть</a:t>
                      </a:r>
                      <a:endParaRPr lang="ru-RU" dirty="0"/>
                    </a:p>
                  </a:txBody>
                  <a:tcPr/>
                </a:tc>
              </a:tr>
              <a:tr h="24207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Успевают на 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Валеева Динара</a:t>
                      </a:r>
                    </a:p>
                    <a:p>
                      <a:pPr algn="ctr"/>
                      <a:r>
                        <a:rPr lang="ru-RU" sz="1800" dirty="0" smtClean="0"/>
                        <a:t>Желтов Матвей</a:t>
                      </a:r>
                    </a:p>
                    <a:p>
                      <a:pPr algn="ctr"/>
                      <a:r>
                        <a:rPr lang="ru-RU" sz="1800" dirty="0" smtClean="0"/>
                        <a:t>Луконина Дарья</a:t>
                      </a:r>
                    </a:p>
                    <a:p>
                      <a:pPr algn="ctr"/>
                      <a:r>
                        <a:rPr lang="ru-RU" sz="1800" dirty="0" smtClean="0"/>
                        <a:t>Наконечный Виктор</a:t>
                      </a:r>
                    </a:p>
                    <a:p>
                      <a:pPr algn="ctr"/>
                      <a:r>
                        <a:rPr lang="ru-RU" sz="1800" dirty="0" smtClean="0"/>
                        <a:t>Чернышева Анастасия</a:t>
                      </a:r>
                    </a:p>
                    <a:p>
                      <a:pPr algn="ctr"/>
                      <a:r>
                        <a:rPr lang="ru-RU" sz="1800" dirty="0" err="1" smtClean="0"/>
                        <a:t>Белалова</a:t>
                      </a:r>
                      <a:r>
                        <a:rPr lang="ru-RU" sz="1800" dirty="0" smtClean="0"/>
                        <a:t> Алина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Батищева Александра</a:t>
                      </a:r>
                    </a:p>
                    <a:p>
                      <a:pPr algn="ctr"/>
                      <a:r>
                        <a:rPr lang="ru-RU" sz="1800" dirty="0" smtClean="0"/>
                        <a:t>Валеева Динара</a:t>
                      </a:r>
                    </a:p>
                    <a:p>
                      <a:pPr algn="ctr"/>
                      <a:r>
                        <a:rPr lang="ru-RU" sz="1800" dirty="0" smtClean="0"/>
                        <a:t>Желтов Матвей</a:t>
                      </a:r>
                    </a:p>
                    <a:p>
                      <a:pPr algn="ctr"/>
                      <a:r>
                        <a:rPr lang="ru-RU" sz="1800" dirty="0" smtClean="0"/>
                        <a:t>Каримов Евгений</a:t>
                      </a:r>
                    </a:p>
                    <a:p>
                      <a:pPr algn="ctr"/>
                      <a:r>
                        <a:rPr lang="ru-RU" sz="1800" dirty="0" smtClean="0"/>
                        <a:t>Луконина Дарья</a:t>
                      </a:r>
                    </a:p>
                    <a:p>
                      <a:pPr algn="ctr"/>
                      <a:r>
                        <a:rPr lang="ru-RU" sz="1800" dirty="0" smtClean="0"/>
                        <a:t>Наконечный Виктор</a:t>
                      </a:r>
                    </a:p>
                    <a:p>
                      <a:pPr algn="ctr"/>
                      <a:r>
                        <a:rPr lang="ru-RU" sz="1800" dirty="0" smtClean="0"/>
                        <a:t>Чернышева Анастасия</a:t>
                      </a:r>
                    </a:p>
                    <a:p>
                      <a:pPr algn="ctr"/>
                      <a:r>
                        <a:rPr lang="ru-RU" sz="1800" dirty="0" err="1" smtClean="0"/>
                        <a:t>Белалова</a:t>
                      </a:r>
                      <a:r>
                        <a:rPr lang="ru-RU" sz="1800" dirty="0" smtClean="0"/>
                        <a:t> Алина</a:t>
                      </a:r>
                      <a:endParaRPr lang="ru-RU" sz="1800" dirty="0"/>
                    </a:p>
                  </a:txBody>
                  <a:tcPr/>
                </a:tc>
              </a:tr>
              <a:tr h="4395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Успевают на 4-5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</a:tr>
              <a:tr h="4395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Успевают</a:t>
                      </a:r>
                      <a:r>
                        <a:rPr lang="ru-RU" sz="1800" baseline="0" dirty="0" smtClean="0"/>
                        <a:t> с 1 «3»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  <a:tr h="6864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Качественная успеваемость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93%(26 из 28)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90%(26 из 29)</a:t>
                      </a:r>
                      <a:endParaRPr lang="ru-RU" sz="1800" dirty="0"/>
                    </a:p>
                  </a:txBody>
                  <a:tcPr/>
                </a:tc>
              </a:tr>
              <a:tr h="6864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Абсолютная успеваемость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Успеваемость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Математика-74.2</a:t>
            </a:r>
          </a:p>
          <a:p>
            <a:pPr algn="ctr"/>
            <a:r>
              <a:rPr lang="ru-RU" dirty="0" smtClean="0"/>
              <a:t>Геометрия-75.2</a:t>
            </a:r>
          </a:p>
          <a:p>
            <a:pPr algn="ctr"/>
            <a:r>
              <a:rPr lang="ru-RU" dirty="0" smtClean="0"/>
              <a:t>Русский язык-74.2</a:t>
            </a:r>
          </a:p>
          <a:p>
            <a:pPr algn="ctr"/>
            <a:r>
              <a:rPr lang="ru-RU" dirty="0" smtClean="0"/>
              <a:t>Литература-86.3</a:t>
            </a:r>
          </a:p>
          <a:p>
            <a:pPr algn="ctr"/>
            <a:r>
              <a:rPr lang="ru-RU" dirty="0" smtClean="0"/>
              <a:t>Английский язык- 82.6</a:t>
            </a:r>
          </a:p>
          <a:p>
            <a:pPr algn="ctr"/>
            <a:r>
              <a:rPr lang="ru-RU" dirty="0" smtClean="0"/>
              <a:t>Биология-80.4</a:t>
            </a:r>
          </a:p>
          <a:p>
            <a:pPr marL="0" indent="0" algn="just">
              <a:buNone/>
            </a:pPr>
            <a:r>
              <a:rPr lang="ru-RU" dirty="0" err="1" smtClean="0"/>
              <a:t>Обученность</a:t>
            </a:r>
            <a:r>
              <a:rPr lang="ru-RU" dirty="0"/>
              <a:t>, в нашем понимании, включает в себя как запас знаний, так и сложившиеся способы и приемы их приобретения (умение учиться). Все это вместе взятое составляет то, чему ребенка обучали.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Успеваемость по предметам</a:t>
            </a:r>
            <a:br>
              <a:rPr lang="ru-RU" dirty="0" smtClean="0"/>
            </a:br>
            <a:r>
              <a:rPr lang="ru-RU" dirty="0" smtClean="0"/>
              <a:t>(СОУ)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четверть  585(всего)             12уроков на 1 ученика</a:t>
            </a:r>
          </a:p>
          <a:p>
            <a:r>
              <a:rPr lang="ru-RU" dirty="0" smtClean="0"/>
              <a:t>2 четверть  480(всего)            10 уроков на 1 ученика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Пропуски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89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pic>
        <p:nvPicPr>
          <p:cNvPr id="3079" name="Picture 7" descr="C:\Users\Учитель\Desktop\Вагнер\PHOTOS\20150924_14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0687"/>
            <a:ext cx="2880320" cy="252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Учитель\Desktop\Вагнер\PHOTOS\20150924_14105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06" y="1412776"/>
            <a:ext cx="324696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Учитель\Desktop\Вагнер\PHOTOS\20150924_144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2287"/>
            <a:ext cx="3698430" cy="278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Учитель\Desktop\Вагнер\PHOTOS\20150924_144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60" y="3935587"/>
            <a:ext cx="3549020" cy="266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8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79912" y="21718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Учитель\Desktop\Вагнер\PHOTOS\20151030_102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9247" y="631666"/>
            <a:ext cx="2950068" cy="221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Вагнер\PHOTOS\20151030_1029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2906"/>
            <a:ext cx="2736304" cy="3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Вагнер\PHOTOS\20151030_102929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89943"/>
            <a:ext cx="3600401" cy="292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Desktop\Вагнер\PHOTOS\DSC05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784731" cy="283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читель\Desktop\Вагнер\PHOTOS\DSC05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6468"/>
            <a:ext cx="4716016" cy="353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88"/>
            <a:ext cx="3707904" cy="257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9088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\Desktop\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4" y="4365104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17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1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799"/>
            <a:ext cx="4104456" cy="307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5" cy="47853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Выделяют несколько преимуществ </a:t>
            </a:r>
            <a:r>
              <a:rPr lang="ru-RU" b="1" dirty="0" err="1"/>
              <a:t>Диаскинтеста</a:t>
            </a:r>
            <a:r>
              <a:rPr lang="ru-RU" b="1" dirty="0"/>
              <a:t> над пробой Манту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точность результата и возможность различить заражение туберкулеза человека привитого БЦЖ и человека зараженного непатогенными микобактериями; высокая чувствительность; помогает понять эффективность лечения, результат отрицательный у людей которые выздоровели от туберкулеза.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Есть </a:t>
            </a:r>
            <a:r>
              <a:rPr lang="ru-RU" b="1" dirty="0"/>
              <a:t>противопоказания к проведению </a:t>
            </a:r>
            <a:r>
              <a:rPr lang="ru-RU" b="1" dirty="0" err="1"/>
              <a:t>Диаскинтеста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хронические и острые инфекционные заболевания с высокой температурой; острая фаза заболеваний внутренних органов; сильная аллергия; эпилепсия; карантин по детским инфекциям; после любых профилактических прививок прошло менее месяца.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После инъекции </a:t>
            </a:r>
            <a:r>
              <a:rPr lang="ru-RU" b="1" dirty="0"/>
              <a:t>может возникнуть головная боль, повышение температуры и легкое недомогание. Данный препарат применяется только врачами!</a:t>
            </a:r>
            <a:br>
              <a:rPr lang="ru-RU" b="1" dirty="0"/>
            </a:br>
            <a:endParaRPr lang="ru-RU" b="1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</TotalTime>
  <Words>289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Родительское собрание по итогам 1 полугодия 2015-2016 уч. года</vt:lpstr>
      <vt:lpstr>Цель:</vt:lpstr>
      <vt:lpstr>Успеваемость </vt:lpstr>
      <vt:lpstr>Успеваемость по предметам (СОУ)</vt:lpstr>
      <vt:lpstr>Пропуски</vt:lpstr>
      <vt:lpstr>Фотоотчет</vt:lpstr>
      <vt:lpstr>Презентация PowerPoint</vt:lpstr>
      <vt:lpstr>Презентация PowerPoint</vt:lpstr>
      <vt:lpstr>Здоровье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итогам 1 полугодия 2015-2016 уч. года</dc:title>
  <dc:creator>Учитель</dc:creator>
  <cp:lastModifiedBy>Учитель</cp:lastModifiedBy>
  <cp:revision>10</cp:revision>
  <dcterms:created xsi:type="dcterms:W3CDTF">2016-01-11T09:56:50Z</dcterms:created>
  <dcterms:modified xsi:type="dcterms:W3CDTF">2016-01-13T09:44:26Z</dcterms:modified>
</cp:coreProperties>
</file>