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7"/>
  </p:notesMasterIdLst>
  <p:sldIdLst>
    <p:sldId id="301" r:id="rId2"/>
    <p:sldId id="318" r:id="rId3"/>
    <p:sldId id="306" r:id="rId4"/>
    <p:sldId id="304" r:id="rId5"/>
    <p:sldId id="305" r:id="rId6"/>
    <p:sldId id="307" r:id="rId7"/>
    <p:sldId id="308" r:id="rId8"/>
    <p:sldId id="309" r:id="rId9"/>
    <p:sldId id="310" r:id="rId10"/>
    <p:sldId id="312" r:id="rId11"/>
    <p:sldId id="313" r:id="rId12"/>
    <p:sldId id="314" r:id="rId13"/>
    <p:sldId id="317" r:id="rId14"/>
    <p:sldId id="315" r:id="rId15"/>
    <p:sldId id="31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5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635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AA1DE-037F-429E-A053-2590DD81979D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EAC17-F8AE-4975-A09B-C7ABE22A1F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8C1-0469-46CA-B0C3-BD00A41C561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8F67BA-9C12-4E22-8861-9BF7325D2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8C1-0469-46CA-B0C3-BD00A41C561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67BA-9C12-4E22-8861-9BF7325D2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8C1-0469-46CA-B0C3-BD00A41C561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67BA-9C12-4E22-8861-9BF7325D2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8C1-0469-46CA-B0C3-BD00A41C561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8F67BA-9C12-4E22-8861-9BF7325D2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8C1-0469-46CA-B0C3-BD00A41C561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67BA-9C12-4E22-8861-9BF7325D2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8C1-0469-46CA-B0C3-BD00A41C561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67BA-9C12-4E22-8861-9BF7325D2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8C1-0469-46CA-B0C3-BD00A41C561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68F67BA-9C12-4E22-8861-9BF7325D2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8C1-0469-46CA-B0C3-BD00A41C561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67BA-9C12-4E22-8861-9BF7325D2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8C1-0469-46CA-B0C3-BD00A41C561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67BA-9C12-4E22-8861-9BF7325D2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8C1-0469-46CA-B0C3-BD00A41C561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67BA-9C12-4E22-8861-9BF7325D2F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88C1-0469-46CA-B0C3-BD00A41C561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67BA-9C12-4E22-8861-9BF7325D2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8F88C1-0469-46CA-B0C3-BD00A41C561C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8F67BA-9C12-4E22-8861-9BF7325D2F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linda6035.ucoz.ru/_ld/1/849575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" y="0"/>
            <a:ext cx="913828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285860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Остер </a:t>
            </a:r>
          </a:p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Григорий</a:t>
            </a:r>
          </a:p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Бенционович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ayru.org/files/1_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7259998" cy="5762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42" name="Picture 6" descr="http://liubavyshka.ru/_ph/4/1/400886679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857760"/>
            <a:ext cx="1247775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radionetplus.ru/uploads/posts/2013-03/1362383035_9-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571480"/>
            <a:ext cx="3990203" cy="5643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http://nifdugu.ru/uploads/posts/2013-10/1381147576_1362383020_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571480"/>
            <a:ext cx="3953647" cy="5591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25 «&amp;vcy;&amp;rcy;&amp;iecy;&amp;dcy;&amp;ncy;&amp;ycy;&amp;khcy;» &amp;scy;&amp;ocy;&amp;vcy;&amp;iecy;&amp;tcy;&amp;ocy;&amp;vcy; &amp;Gcy;&amp;rcy;&amp;icy;&amp;gcy;&amp;ocy;&amp;rcy;&amp;icy;&amp;yacy; &amp;Ocy;&amp;scy;&amp;tcy;&amp;iecy;&amp;rcy;&amp;acy; &amp;Gcy;&amp;rcy;&amp;icy;&amp;gcy;&amp;ocy;&amp;rcy;&amp;icy;&amp;jcy; &amp;Ocy;&amp;scy;&amp;tcy;&amp;iecy;&amp;rcy;, &amp;scy;&amp;ocy;&amp;vcy;&amp;ie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8604"/>
            <a:ext cx="6238872" cy="60517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6" name="Picture 8" descr="http://www.little-tales.ru/wp-content/uploads/2009/10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786322"/>
            <a:ext cx="13335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voprosmail.ru/wp-content/uploads/2014/08/wpid-grigoriy-oster_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942" y="857232"/>
            <a:ext cx="3768355" cy="50244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4" descr="25 «&amp;vcy;&amp;rcy;&amp;iecy;&amp;dcy;&amp;ncy;&amp;ycy;&amp;khcy;» &amp;scy;&amp;ocy;&amp;vcy;&amp;iecy;&amp;tcy;&amp;ocy;&amp;vcy; &amp;Gcy;&amp;rcy;&amp;icy;&amp;gcy;&amp;ocy;&amp;rcy;&amp;icy;&amp;yacy; &amp;Ocy;&amp;scy;&amp;tcy;&amp;iecy;&amp;rcy;&amp;acy; &amp;Gcy;&amp;rcy;&amp;icy;&amp;gcy;&amp;ocy;&amp;rcy;&amp;icy;&amp;jcy; &amp;Ocy;&amp;scy;&amp;tcy;&amp;iecy;&amp;rcy;, &amp;scy;&amp;ocy;&amp;vcy;&amp;iecy;&amp;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8374" y="1357298"/>
            <a:ext cx="4895626" cy="2706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684" name="Picture 4" descr="http://liubavyshka.ru/_ph/4/1/41508308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58082" y="5357826"/>
            <a:ext cx="909629" cy="897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komitart.ru/uploads/posts/2013-03/1362390116_vrednye-sovety-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785794"/>
            <a:ext cx="3857652" cy="5456127"/>
          </a:xfrm>
          <a:prstGeom prst="rect">
            <a:avLst/>
          </a:prstGeom>
          <a:noFill/>
        </p:spPr>
      </p:pic>
      <p:pic>
        <p:nvPicPr>
          <p:cNvPr id="4" name="Picture 6" descr="http://nifdugu.ru/uploads/posts/2013-10/1381147560_1362382992_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785794"/>
            <a:ext cx="3838693" cy="5429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«&amp;vcy;&amp;rcy;&amp;iecy;&amp;dcy;&amp;ncy;&amp;ycy;&amp;khcy;» &amp;scy;&amp;ocy;&amp;vcy;&amp;iecy;&amp;tcy;&amp;ocy;&amp;vcy; &amp;Gcy;&amp;rcy;&amp;icy;&amp;gcy;&amp;ocy;&amp;rcy;&amp;icy;&amp;yacy; &amp;Ocy;&amp;scy;&amp;tcy;&amp;iecy;&amp;rcy;&amp;acy; &amp;Gcy;&amp;rcy;&amp;icy;&amp;gcy;&amp;ocy;&amp;rcy;&amp;icy;&amp;jcy; &amp;Ocy;&amp;scy;&amp;tcy;&amp;iecy;&amp;rcy;, &amp;scy;&amp;ocy;&amp;vcy;&amp;ie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6667500" cy="6334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662" name="Picture 6" descr="http://liubavyshka.ru/_ph/4/1/357458179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643578"/>
            <a:ext cx="652456" cy="652457"/>
          </a:xfrm>
          <a:prstGeom prst="rect">
            <a:avLst/>
          </a:prstGeom>
          <a:noFill/>
        </p:spPr>
      </p:pic>
      <p:pic>
        <p:nvPicPr>
          <p:cNvPr id="70664" name="Picture 8" descr="http://liubavyshka.ru/_ph/27/2/97569770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500042"/>
            <a:ext cx="695325" cy="91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s/literatura/Oster-Vrednye-sovety/0010-010-Oster-Vrednye-sov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405707" cy="5554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50030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«Зарядка для хвоста»</a:t>
            </a:r>
            <a:r>
              <a:rPr lang="ru-RU" sz="2400" b="1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наиболее полное собрание их историй.  Все истории построены на диалогах героев, которые решают непростые для них вопросы: куда девался привет, как измерить удава, как научить попугая летать. </a:t>
            </a:r>
            <a:endParaRPr lang="ru-RU" sz="2400" dirty="0"/>
          </a:p>
        </p:txBody>
      </p:sp>
      <p:pic>
        <p:nvPicPr>
          <p:cNvPr id="4" name="Picture 2" descr="&amp;Gcy;&amp;rcy;&amp;icy;&amp;gcy;&amp;ocy;&amp;rcy;&amp;icy;&amp;jcy; &amp;Ocy;&amp;scy;&amp;tcy;&amp;iecy;&amp;rcy; - &amp;Zcy;&amp;acy;&amp;rcy;&amp;yacy;&amp;dcy;&amp;kcy;&amp;acy; &amp;dcy;&amp;lcy;&amp;yacy; &amp;khcy;&amp;vcy;&amp;ocy;&amp;scy;&amp;tcy;&amp;acy; &amp;ocy;&amp;bcy;&amp;lcy;&amp;ocy;&amp;zhcy;&amp;kcy;&amp;acy; &amp;kcy;&amp;ncy;&amp;icy;&amp;g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290"/>
            <a:ext cx="3428992" cy="393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14942" y="1785926"/>
            <a:ext cx="34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 из ранних книг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Остера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«Легенды и мифы Лаврового переулка» написана с хитринкой, фантазией, виртуозной игрой слов. Ее героиня овчарка Лада рассказывает своим щенкам всяческие истории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&amp;Gcy;. &amp;Ocy;&amp;scy;&amp;tcy;&amp;iecy;&amp;rcy; — &amp;Lcy;&amp;iecy;&amp;gcy;&amp;iecy;&amp;ncy;&amp;dcy;&amp;ycy; &amp;icy; &amp;mcy;&amp;icy;&amp;fcy;&amp;ycy; &amp;Lcy;&amp;acy;&amp;vcy;&amp;rcy;&amp;ocy;&amp;vcy;&amp;ocy;&amp;gcy;&amp;ocy; &amp;pcy;&amp;iecy;&amp;rcy;&amp;iecy;&amp;ucy;&amp;l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3585691" cy="46434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428604"/>
            <a:ext cx="5357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менее интересна книга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Остера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«Сказка с подробностями». В ней масса словесных находок, путаницы, игры слов, перевертышей</a:t>
            </a:r>
          </a:p>
        </p:txBody>
      </p:sp>
      <p:pic>
        <p:nvPicPr>
          <p:cNvPr id="4" name="Picture 2" descr="&amp;Gcy;&amp;rcy;&amp;icy;&amp;gcy;&amp;ocy;&amp;rcy;&amp;icy;&amp;jcy; &amp;Ocy;&amp;scy;&amp;tcy;&amp;iecy;&amp;rcy; — &amp;Scy;&amp;kcy;&amp;acy;&amp;zcy;&amp;kcy;&amp;acy; &amp;scy; &amp;pcy;&amp;ocy;&amp;dcy;&amp;rcy;&amp;ocy;&amp;bcy;&amp;ncy;&amp;ocy;&amp;scy;&amp;tcy;&amp;yacy;&amp;m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357430"/>
            <a:ext cx="400052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1604" y="4357694"/>
            <a:ext cx="59293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Остер создал целую библиотеку «учебников» («Задачник», «Физика»). Это, по выражению автора, «ненаглядные пособия». И любая задача развивает не столько знания по математике или физике, сколько чувство юмора. </a:t>
            </a:r>
          </a:p>
        </p:txBody>
      </p:sp>
      <p:pic>
        <p:nvPicPr>
          <p:cNvPr id="4" name="Picture 2" descr="&amp;Gcy;&amp;rcy;&amp;icy;&amp;gcy;&amp;ocy;&amp;rcy;&amp;icy;&amp;jcy; &amp;Ocy;&amp;scy;&amp;tcy;&amp;iecy;&amp;rcy; — &amp;Zcy;&amp;acy;&amp;dcy;&amp;acy;&amp;chcy;&amp;ncy;&amp;icy;&amp;kcy; &amp;pcy;&amp;ocy; &amp;mcy;&amp;acy;&amp;tcy;&amp;iecy;&amp;mcy;&amp;acy;&amp;tcy;&amp;icy;&amp;k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2342934" cy="3057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&amp;Gcy;&amp;rcy;&amp;icy;&amp;gcy;&amp;ocy;&amp;rcy;&amp;icy;&amp;jcy; &amp;Ocy;&amp;scy;&amp;tcy;&amp;iecy;&amp;rcy; — &amp;Fcy;&amp;icy;&amp;zcy;&amp;i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714356"/>
            <a:ext cx="2346316" cy="3038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6" descr="&amp;Gcy;&amp;rcy;&amp;icy;&amp;gcy;&amp;ocy;&amp;rcy;&amp;icy;&amp;jcy; &amp;Ocy;&amp;scy;&amp;tcy;&amp;iecy;&amp;rcy; - &amp;Acy;&amp;zcy;&amp;bcy;&amp;ucy;&amp;kcy;&amp;acy; &amp;Gcy;. &amp;Ocy;&amp;scy;&amp;tcy;&amp;iecy;&amp;rcy;&amp;acy; &amp;ocy;&amp;bcy;&amp;lcy;&amp;ocy;&amp;zhcy;&amp;kcy;&amp;acy; &amp;kcy;&amp;ncy;&amp;icy;&amp;g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57166"/>
            <a:ext cx="2224095" cy="2922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4876" y="2000240"/>
            <a:ext cx="37862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Б.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Остером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придуманы новые науки, например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Ничеговедение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Конфетоедение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Вритература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Квартироведение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другие. Учебники по этим полезным предметам уже изданы.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&amp;Gcy;&amp;rcy;&amp;icy;&amp;gcy;&amp;ocy;&amp;rcy;&amp;icy;&amp;jcy; &amp;Ocy;&amp;scy;&amp;tcy;&amp;iecy;&amp;rcy; — &amp;Vcy;&amp;icy;&amp;zcy;&amp;gcy;&amp;kcy;&amp;ucy;&amp;lcy;&amp;softcy;&amp;tcy;&amp;ucy;&amp;r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3612955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428604"/>
            <a:ext cx="69294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Будучи уже известным автором Г. Остер написал свою самую знаменитую книгу «Вредные советы». Во внешне шутливом, а на самом деле очень важном предисловии к книге автор утверждает, что на свете бывают такие непослушные дети, которые все любят делать наоборот. Им дают полезный совет: умывайтесь по утрам, а они на ученых, которые якобы придумали давать таким детям не полезные, а вредные советы. Они все сделают наоборот, и получится правильно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&amp;Gcy;&amp;rcy;&amp;icy;&amp;gcy;&amp;ocy;&amp;rcy;&amp;icy;&amp;jcy; &amp;Ocy;&amp;scy;&amp;tcy;&amp;iecy;&amp;rcy; - &amp;Vcy;&amp;rcy;&amp;iecy;&amp;dcy;&amp;ncy;&amp;ycy;&amp;iecy; &amp;scy;&amp;ocy;&amp;vcy;&amp;iecy;&amp;tcy;&amp;ycy; &amp;icy; &amp;dcy;&amp;rcy;&amp;ucy;&amp;gcy;&amp;icy;&amp;iecy; &amp;icy;&amp;scy;&amp;tcy;&amp;ocy;&amp;rcy;&amp;icy;&amp;icy; &amp;ocy;&amp;bcy;&amp;lcy;&amp;ocy;&amp;zhcy;&amp;kcy;&amp;acy; &amp;kcy;&amp;ncy;&amp;icy;&amp;g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2428107" cy="3652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&amp;Gcy;&amp;rcy;&amp;icy;&amp;gcy;&amp;ocy;&amp;rcy;&amp;icy;&amp;jcy; &amp;Ocy;&amp;scy;&amp;tcy;&amp;iecy;&amp;rcy; - &amp;Vcy;&amp;rcy;&amp;iecy;&amp;dcy;&amp;ncy;&amp;ycy;&amp;iecy; &amp;scy;&amp;ocy;&amp;vcy;&amp;iecy;&amp;tcy;&amp;ycy; &amp;ocy;&amp;bcy;&amp;lcy;&amp;ocy;&amp;zhcy;&amp;kcy;&amp;acy; &amp;kcy;&amp;ncy;&amp;icy;&amp;g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286124"/>
            <a:ext cx="2714158" cy="3162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2" descr="&amp;Gcy;&amp;rcy;&amp;icy;&amp;gcy;&amp;ocy;&amp;rcy;&amp;icy;&amp;jcy; &amp;Ocy;&amp;scy;&amp;tcy;&amp;iecy;&amp;rcy; — &amp;Vcy;&amp;rcy;&amp;iecy;&amp;dcy;&amp;ncy;&amp;ycy;&amp;iecy; &amp;scy;&amp;ocy;&amp;vcy;&amp;iecy;&amp;t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928934"/>
            <a:ext cx="2143760" cy="3226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25 «&amp;vcy;&amp;rcy;&amp;iecy;&amp;dcy;&amp;ncy;&amp;ycy;&amp;khcy;» &amp;scy;&amp;ocy;&amp;vcy;&amp;iecy;&amp;tcy;&amp;ocy;&amp;vcy; &amp;Gcy;&amp;rcy;&amp;icy;&amp;gcy;&amp;ocy;&amp;rcy;&amp;icy;&amp;yacy; &amp;Ocy;&amp;scy;&amp;tcy;&amp;iecy;&amp;rcy;&amp;acy; &amp;Gcy;&amp;rcy;&amp;icy;&amp;gcy;&amp;ocy;&amp;rcy;&amp;icy;&amp;jcy; &amp;Ocy;&amp;scy;&amp;tcy;&amp;iecy;&amp;rcy;, &amp;scy;&amp;ocy;&amp;vcy;&amp;ie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308780"/>
            <a:ext cx="5773696" cy="3192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25 «&amp;vcy;&amp;rcy;&amp;iecy;&amp;dcy;&amp;ncy;&amp;ycy;&amp;khcy;» &amp;scy;&amp;ocy;&amp;vcy;&amp;iecy;&amp;tcy;&amp;ocy;&amp;vcy; &amp;Gcy;&amp;rcy;&amp;icy;&amp;gcy;&amp;ocy;&amp;rcy;&amp;icy;&amp;yacy; &amp;Ocy;&amp;scy;&amp;tcy;&amp;iecy;&amp;rcy;&amp;acy; &amp;Gcy;&amp;rcy;&amp;icy;&amp;gcy;&amp;ocy;&amp;rcy;&amp;icy;&amp;jcy; &amp;Ocy;&amp;scy;&amp;tcy;&amp;iecy;&amp;rcy;, &amp;scy;&amp;ocy;&amp;vcy;&amp;iecy;&amp;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5376607" cy="3041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3496" name="Picture 8" descr="https://im1-tub-ru.yandex.net/i?id=ad2443d5361e56b2e7d5cde92a5c2174&amp;n=33&amp;h=215&amp;w=1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643446"/>
            <a:ext cx="1252646" cy="1547810"/>
          </a:xfrm>
          <a:prstGeom prst="rect">
            <a:avLst/>
          </a:prstGeom>
          <a:noFill/>
        </p:spPr>
      </p:pic>
      <p:pic>
        <p:nvPicPr>
          <p:cNvPr id="63502" name="Picture 14" descr="http://www.familiepartijtje.nl/kinderattraktiekid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5000636"/>
            <a:ext cx="714375" cy="1038225"/>
          </a:xfrm>
          <a:prstGeom prst="rect">
            <a:avLst/>
          </a:prstGeom>
          <a:noFill/>
        </p:spPr>
      </p:pic>
      <p:pic>
        <p:nvPicPr>
          <p:cNvPr id="63508" name="Picture 20" descr="https://im2-tub-ru.yandex.net/i?id=139e24e4ba670e1ec5ae9803a3acdc12&amp;n=33&amp;h=215&amp;w=2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1142984"/>
            <a:ext cx="1900566" cy="154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407</TotalTime>
  <Words>257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44</cp:revision>
  <dcterms:created xsi:type="dcterms:W3CDTF">2016-02-10T06:18:20Z</dcterms:created>
  <dcterms:modified xsi:type="dcterms:W3CDTF">2016-02-12T19:08:43Z</dcterms:modified>
</cp:coreProperties>
</file>