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3" r:id="rId9"/>
    <p:sldId id="265" r:id="rId10"/>
    <p:sldId id="260" r:id="rId11"/>
    <p:sldId id="266" r:id="rId12"/>
    <p:sldId id="267" r:id="rId13"/>
    <p:sldId id="268" r:id="rId14"/>
    <p:sldId id="269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B71B-D446-441C-B1E8-430D9775DC0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9CF926-F934-4BDB-8AA2-EBB400917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B71B-D446-441C-B1E8-430D9775DC0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F926-F934-4BDB-8AA2-EBB400917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B71B-D446-441C-B1E8-430D9775DC0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F926-F934-4BDB-8AA2-EBB400917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B71B-D446-441C-B1E8-430D9775DC0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9CF926-F934-4BDB-8AA2-EBB400917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B71B-D446-441C-B1E8-430D9775DC0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F926-F934-4BDB-8AA2-EBB4009176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B71B-D446-441C-B1E8-430D9775DC0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F926-F934-4BDB-8AA2-EBB400917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B71B-D446-441C-B1E8-430D9775DC0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9CF926-F934-4BDB-8AA2-EBB40091768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B71B-D446-441C-B1E8-430D9775DC0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F926-F934-4BDB-8AA2-EBB400917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B71B-D446-441C-B1E8-430D9775DC0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F926-F934-4BDB-8AA2-EBB400917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B71B-D446-441C-B1E8-430D9775DC0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F926-F934-4BDB-8AA2-EBB400917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B71B-D446-441C-B1E8-430D9775DC0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F926-F934-4BDB-8AA2-EBB40091768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75B71B-D446-441C-B1E8-430D9775DC0F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9CF926-F934-4BDB-8AA2-EBB40091768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772400" cy="278608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Основы светской этики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С друзьями разговаривай вежливо, приветливо.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Помогай другу, не жди, когда он попросит тебя о помощи.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Искренне радуйся успехам товарища.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Поделись с другом игрушками, книгами, конфетами, яблоком.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Останови товарища, если он плохо поступает.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Чтобы у тебя были друзья, умей сам быть хорошим другом.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За свои ошибки отвечай сам, не перекладывай вину на другого.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Принимай вежливо гостей.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За поздравления и подарки благодарят.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Помни, дарить подарок труднее, чем получать.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Хозяин должен быть приветливым.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Хозяин должен быть внимательным, видеть всех своих гостей, уделять каждому внимание.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929718" cy="6572296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Пищу надо брать с тарелки вилкой или ложкой.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Когда ешь, не откусывай больших кусков – это некрасиво.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Не разговаривай с полным ртом, не чавкай.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Если тебе нужно что-то взять, не тянись, а вежливо попроси передать.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Никогда не отзывайся плохо о блюде, которое едят твои соседи. Не порти аппетит другим.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Не сиди боком к столу – это некрасиво.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Не кроши хлеб, доедай кусок до конца.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 входе в автобус мальчик пропускает девочку вперед, а выходит первым.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Выйдя из автобуса, мальчик подает руку девочке, маме или бабушке.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Младшие уступают место старшим, мужчины- женщинам.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транспорте нельзя громко смеяться и разговаривать.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Нельзя бросать мусор в окно, оставлять на сиденье.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00108"/>
          </a:xfrm>
        </p:spPr>
        <p:txBody>
          <a:bodyPr/>
          <a:lstStyle/>
          <a:p>
            <a:pPr algn="ctr"/>
            <a:r>
              <a:rPr lang="ru-RU" dirty="0" smtClean="0"/>
              <a:t>Этикет в пословицах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Чего в другом не любишь                        у Карпа свой.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Береги платье </a:t>
            </a:r>
            <a:r>
              <a:rPr lang="ru-RU" sz="2800" b="1" dirty="0" err="1" smtClean="0">
                <a:solidFill>
                  <a:srgbClr val="7030A0"/>
                </a:solidFill>
              </a:rPr>
              <a:t>снову</a:t>
            </a:r>
            <a:r>
              <a:rPr lang="ru-RU" sz="2800" b="1" dirty="0" smtClean="0">
                <a:solidFill>
                  <a:srgbClr val="7030A0"/>
                </a:solidFill>
              </a:rPr>
              <a:t>,                        того и сам не делай.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У Сидора обычай,                                  а честь смолоду.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Мил тот гость,                              а думай быть опрятным.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Не думай быть нарядным,                   что недолго гостит.                   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57686" y="1214422"/>
            <a:ext cx="1428760" cy="42862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643306" y="1643050"/>
            <a:ext cx="2571768" cy="571504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071802" y="1142984"/>
            <a:ext cx="3429024" cy="10001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00298" y="2714620"/>
            <a:ext cx="3714776" cy="50006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286248" y="2643182"/>
            <a:ext cx="1214446" cy="57150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ownloads\7876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155" y="357167"/>
            <a:ext cx="8644598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 ряд. Обсудить с родителями и записать правила разговора по телефону.</a:t>
            </a:r>
          </a:p>
          <a:p>
            <a:r>
              <a:rPr lang="ru-RU" b="1" dirty="0" smtClean="0"/>
              <a:t>2 ряд. Придумать и записать правильный и вежливый разговор по телефону.</a:t>
            </a:r>
          </a:p>
          <a:p>
            <a:r>
              <a:rPr lang="ru-RU" b="1" dirty="0" smtClean="0"/>
              <a:t>3 ряд. Придумать и записать «неправильный», невежливый разговор по телефону.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ру.юст\Documents\Клипарты\Клипарты анимированые\52ba5be115f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5888"/>
            <a:ext cx="5759450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9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ownloads\7876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8483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ownloads\0808021310360.jpg"/>
          <p:cNvPicPr>
            <a:picLocks noChangeAspect="1" noChangeArrowheads="1"/>
          </p:cNvPicPr>
          <p:nvPr/>
        </p:nvPicPr>
        <p:blipFill>
          <a:blip r:embed="rId2"/>
          <a:srcRect l="16785" t="-3750" r="18929" b="28750"/>
          <a:stretch>
            <a:fillRect/>
          </a:stretch>
        </p:blipFill>
        <p:spPr bwMode="auto">
          <a:xfrm>
            <a:off x="1142976" y="571480"/>
            <a:ext cx="6429420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Выноска-облако 5"/>
          <p:cNvSpPr/>
          <p:nvPr/>
        </p:nvSpPr>
        <p:spPr>
          <a:xfrm>
            <a:off x="285720" y="4714884"/>
            <a:ext cx="2428892" cy="1285884"/>
          </a:xfrm>
          <a:prstGeom prst="cloudCallout">
            <a:avLst>
              <a:gd name="adj1" fmla="val 10218"/>
              <a:gd name="adj2" fmla="val -18128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Ешь культурно!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6357950" y="2928934"/>
            <a:ext cx="2571768" cy="1285884"/>
          </a:xfrm>
          <a:prstGeom prst="cloudCallout">
            <a:avLst>
              <a:gd name="adj1" fmla="val -29476"/>
              <a:gd name="adj2" fmla="val -12246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Привыкай к хорошим манерам!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 rot="21389804">
            <a:off x="3736918" y="2737996"/>
            <a:ext cx="2505112" cy="1375256"/>
          </a:xfrm>
          <a:prstGeom prst="cloudCallout">
            <a:avLst>
              <a:gd name="adj1" fmla="val 8198"/>
              <a:gd name="adj2" fmla="val -85024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Как ты разговариваешь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ownloads\7876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5100673" cy="3643338"/>
          </a:xfrm>
          <a:prstGeom prst="ellipse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714480" y="642918"/>
            <a:ext cx="3057540" cy="2041408"/>
          </a:xfrm>
          <a:prstGeom prst="cloudCallout">
            <a:avLst>
              <a:gd name="adj1" fmla="val 11075"/>
              <a:gd name="adj2" fmla="val 8254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А кому нужны эти хорошие манеры?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786446" y="428604"/>
            <a:ext cx="2643206" cy="1500198"/>
          </a:xfrm>
          <a:prstGeom prst="cloudCallout">
            <a:avLst>
              <a:gd name="adj1" fmla="val -79859"/>
              <a:gd name="adj2" fmla="val 7153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 не всё ли равно, как есть?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714876" y="2428868"/>
            <a:ext cx="3214710" cy="1785950"/>
          </a:xfrm>
          <a:prstGeom prst="cloudCallout">
            <a:avLst>
              <a:gd name="adj1" fmla="val -54933"/>
              <a:gd name="adj2" fmla="val 4807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И вообще, кто всё это выдумал?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1.Хотели бы вы чувствовать себя свободно в любом обществе?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2.Хотели бы вы нравиться себе и окружающим?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3.Хотели бы вы иметь хорошие манеры, широкий круг интересных знакомых и быть «душой компании»?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pPr algn="ctr"/>
            <a:r>
              <a:rPr lang="ru-RU" dirty="0" smtClean="0"/>
              <a:t>Этикет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714356"/>
            <a:ext cx="5072066" cy="59293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 одном из торжественных приемов короля Франции Людовика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XIV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гостям вручили карточки с перечисленными правилами поведения. От французских карточек-этикеток произошло название </a:t>
            </a:r>
            <a:r>
              <a:rPr lang="ru-RU" sz="2800" b="1" dirty="0" smtClean="0">
                <a:solidFill>
                  <a:srgbClr val="C00000"/>
                </a:solidFill>
              </a:rPr>
              <a:t>ЭТИКЕТ – воспитанность, хорошие ма</a:t>
            </a:r>
            <a:r>
              <a:rPr lang="ru-RU" sz="2800" b="1" dirty="0" smtClean="0">
                <a:solidFill>
                  <a:srgbClr val="C00000"/>
                </a:solidFill>
              </a:rPr>
              <a:t>неры, умение вести себя.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Французы были не первыми, кто задумался о правильном поведении. Еще древние греки пытались научить людей «красивому поведению».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4" descr="Файл:Louis XIV of Fr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395254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pPr algn="ctr"/>
            <a:r>
              <a:rPr lang="ru-RU" dirty="0" smtClean="0"/>
              <a:t>Этикет </a:t>
            </a:r>
            <a:endParaRPr lang="ru-RU" dirty="0"/>
          </a:p>
        </p:txBody>
      </p:sp>
      <p:pic>
        <p:nvPicPr>
          <p:cNvPr id="7" name="Picture 2" descr="http://crazy.werd.ru/uploads/posts/2009-12-10/1260419716_53d10e60cd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935678"/>
            <a:ext cx="3571900" cy="592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etiket.bloknotwoman.ru/wp-content/uploads/2011/08/ee1055182f4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3288" y="928670"/>
            <a:ext cx="4045463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amel.az/uploads/posts/2010-07/1279167876_45763723_873bdb6eaf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1"/>
            <a:ext cx="7908636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6000" dirty="0" smtClean="0"/>
              <a:t>В России</a:t>
            </a:r>
          </a:p>
        </p:txBody>
      </p:sp>
      <p:sp>
        <p:nvSpPr>
          <p:cNvPr id="17411" name="Содержимое 6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1708168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/>
              <a:t>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При Петре Великом, в 1717 году вышла в свет книга о хороших манерах под названием </a:t>
            </a:r>
            <a:r>
              <a:rPr lang="ru-RU" sz="2800" b="1" dirty="0" smtClean="0">
                <a:solidFill>
                  <a:srgbClr val="C00000"/>
                </a:solidFill>
              </a:rPr>
              <a:t>«Юности честное зерцало, или Показания к житейскому обхождению»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7412" name="Picture 2" descr="История этикета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496"/>
            <a:ext cx="3240088" cy="364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http://etiquetterules.ru/uploads/images/etiquette-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786058"/>
            <a:ext cx="5256212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488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Основы светской этики</vt:lpstr>
      <vt:lpstr>Слайд 2</vt:lpstr>
      <vt:lpstr>Слайд 3</vt:lpstr>
      <vt:lpstr>Слайд 4</vt:lpstr>
      <vt:lpstr>Слайд 5</vt:lpstr>
      <vt:lpstr>Этикет </vt:lpstr>
      <vt:lpstr>Этикет </vt:lpstr>
      <vt:lpstr>Слайд 8</vt:lpstr>
      <vt:lpstr>В России</vt:lpstr>
      <vt:lpstr>Слайд 10</vt:lpstr>
      <vt:lpstr>Слайд 11</vt:lpstr>
      <vt:lpstr>Слайд 12</vt:lpstr>
      <vt:lpstr>Слайд 13</vt:lpstr>
      <vt:lpstr>Этикет в пословицах</vt:lpstr>
      <vt:lpstr>Слайд 15</vt:lpstr>
      <vt:lpstr>Домашнее задание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светской этики</dc:title>
  <dc:creator>Елена</dc:creator>
  <cp:lastModifiedBy>Елена</cp:lastModifiedBy>
  <cp:revision>13</cp:revision>
  <dcterms:created xsi:type="dcterms:W3CDTF">2012-11-22T11:08:11Z</dcterms:created>
  <dcterms:modified xsi:type="dcterms:W3CDTF">2012-11-22T13:16:00Z</dcterms:modified>
</cp:coreProperties>
</file>