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304" r:id="rId3"/>
    <p:sldId id="305" r:id="rId4"/>
    <p:sldId id="306" r:id="rId5"/>
    <p:sldId id="307" r:id="rId6"/>
    <p:sldId id="303" r:id="rId7"/>
    <p:sldId id="257" r:id="rId8"/>
    <p:sldId id="315" r:id="rId9"/>
    <p:sldId id="327" r:id="rId10"/>
    <p:sldId id="301" r:id="rId11"/>
    <p:sldId id="289" r:id="rId12"/>
    <p:sldId id="290" r:id="rId13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  <a:srgbClr val="FFCC66"/>
    <a:srgbClr val="99FF99"/>
    <a:srgbClr val="B0C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5" autoAdjust="0"/>
    <p:restoredTop sz="94660"/>
  </p:normalViewPr>
  <p:slideViewPr>
    <p:cSldViewPr>
      <p:cViewPr>
        <p:scale>
          <a:sx n="80" d="100"/>
          <a:sy n="80" d="100"/>
        </p:scale>
        <p:origin x="-103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Карточка к уроку: "Функция y=k/x и ее график. Урок 3"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18.10.2013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F7F7-D2E1-4F3D-96BF-1FD0F940D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4252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Карточка к уроку: "Функция y=k/x и ее график. Урок 3"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18.10.2013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4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28297-29EA-4195-AC17-BA1FB2A2D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501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8297-29EA-4195-AC17-BA1FB2A2D272}" type="slidenum">
              <a:rPr lang="ru-RU" smtClean="0"/>
              <a:t>1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18.10.2013</a:t>
            </a:r>
            <a:endParaRPr lang="ru-RU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Карточка к уроку: "Функция y=k/x и ее график. Урок 3"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3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9133-564C-4093-A160-61726CD69119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9779-106C-4449-8182-55BDB93DBB5F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9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7DC8-A7E0-40D7-8346-1CBC33EADE56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E337-F6B0-45F1-A6B8-45F0CB652444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2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1E1D-3E79-4E10-A95D-97075F6D137B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9077-B3FD-4D89-AF18-9E6EA2D3DBA5}" type="datetime1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8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85F4-5FE5-4805-ACA0-131CB19F20A1}" type="datetime1">
              <a:rPr lang="ru-RU" smtClean="0"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2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36A-34F8-4DEB-8D56-3AE45B3EE628}" type="datetime1">
              <a:rPr lang="ru-RU" smtClean="0"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9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093B-D102-4E01-8724-4D7E3B57A1DC}" type="datetime1">
              <a:rPr lang="ru-RU" smtClean="0"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0EC6-D2FD-434D-8170-A338954045B5}" type="datetime1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0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7605-B8DA-457A-9D2C-02E8D290C1BC}" type="datetime1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18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66"/>
            </a:gs>
            <a:gs pos="56000">
              <a:schemeClr val="bg1"/>
            </a:gs>
            <a:gs pos="14000">
              <a:schemeClr val="accent3">
                <a:lumMod val="60000"/>
                <a:lumOff val="4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9F4DA-B0DA-49CF-8F9E-0D6407CDC74B}" type="datetime1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4/80/35/80035455_1321199046_skola1.gif" TargetMode="External"/><Relationship Id="rId2" Type="http://schemas.openxmlformats.org/officeDocument/2006/relationships/hyperlink" Target="http://www.arms-expo.ru/04904905205212404905105405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9maya.ru/uploads/posts/2012-02/1328719308_voennya_forma_02_rkka.jpg" TargetMode="External"/><Relationship Id="rId4" Type="http://schemas.openxmlformats.org/officeDocument/2006/relationships/hyperlink" Target="http://s4.goodfon.ru/wallpaper/previews-middle/219776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66"/>
            </a:gs>
            <a:gs pos="29000">
              <a:schemeClr val="bg1"/>
            </a:gs>
            <a:gs pos="55000">
              <a:srgbClr val="B0CA7C"/>
            </a:gs>
            <a:gs pos="85000">
              <a:schemeClr val="bg1"/>
            </a:gs>
            <a:gs pos="14000">
              <a:schemeClr val="accent3">
                <a:lumMod val="60000"/>
                <a:lumOff val="4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4.goodfon.ru/wallpaper/previews-middle/219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67" y="543289"/>
            <a:ext cx="3433973" cy="21894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9941" y="-11071"/>
            <a:ext cx="1619672" cy="711648"/>
            <a:chOff x="54607" y="58659"/>
            <a:chExt cx="1619672" cy="71164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54607" y="174146"/>
              <a:ext cx="1619672" cy="596161"/>
            </a:xfrm>
            <a:prstGeom prst="doubleWave">
              <a:avLst>
                <a:gd name="adj1" fmla="val 6908"/>
                <a:gd name="adj2" fmla="val -4702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8" descr="E:\Users\Л\Desktop\ПРЕЗЕНТАЦИЯ ИЮНЬ 2011\mo_emblem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52" y="58659"/>
              <a:ext cx="622390" cy="659001"/>
            </a:xfrm>
            <a:prstGeom prst="ellipse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22807" y="459131"/>
              <a:ext cx="1012280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МсСВУ</a:t>
              </a:r>
              <a:endParaRPr lang="ru-RU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763688" y="90382"/>
            <a:ext cx="5688632" cy="36933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+mn-cs"/>
              </a:rPr>
              <a:t>ФГКОУ  Московское суворовское военное училище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07704" y="543289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9512" y="836712"/>
            <a:ext cx="0" cy="5832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45674" y="2348880"/>
                <a:ext cx="7482208" cy="2313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softEdge rad="317500"/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 smtClean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Georgia" pitchFamily="18" charset="0"/>
                  </a:rPr>
                  <a:t>Функция 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b="1" i="1" smtClean="0">
                            <a:ln w="17780" cmpd="sng">
                              <a:solidFill>
                                <a:schemeClr val="accent1">
                                  <a:tint val="3000"/>
                                </a:schemeClr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0070C0"/>
                            </a:solidFill>
                            <a:effectLst>
                              <a:outerShdw blurRad="55000" dist="50800" dir="5400000" algn="tl">
                                <a:srgbClr val="000000"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n w="17780" cmpd="sng">
                              <a:solidFill>
                                <a:schemeClr val="accent1">
                                  <a:tint val="3000"/>
                                </a:schemeClr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0070C0"/>
                            </a:solidFill>
                            <a:effectLst>
                              <a:outerShdw blurRad="55000" dist="50800" dir="5400000" algn="tl">
                                <a:srgbClr val="000000"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6600" b="1" i="1" smtClean="0">
                            <a:ln w="17780" cmpd="sng">
                              <a:solidFill>
                                <a:schemeClr val="accent1">
                                  <a:tint val="3000"/>
                                </a:schemeClr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0070C0"/>
                            </a:solidFill>
                            <a:effectLst>
                              <a:outerShdw blurRad="55000" dist="50800" dir="5400000" algn="tl">
                                <a:srgbClr val="000000"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4800" b="1" dirty="0" smtClean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Georgia" pitchFamily="18" charset="0"/>
                  </a:rPr>
                  <a:t> и ее график  </a:t>
                </a:r>
                <a:endParaRPr lang="ru-RU" sz="48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74" y="2348880"/>
                <a:ext cx="7482208" cy="2313454"/>
              </a:xfrm>
              <a:prstGeom prst="rect">
                <a:avLst/>
              </a:prstGeom>
              <a:blipFill rotWithShape="1">
                <a:blip r:embed="rId7"/>
                <a:stretch>
                  <a:fillRect b="-16316"/>
                </a:stretch>
              </a:blipFill>
              <a:effectLst>
                <a:softEdge rad="31750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" name="Picture 10" descr="http://cv01.twirpx.net/0602/06029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08" y="-11071"/>
            <a:ext cx="690192" cy="8857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58871" y="4869160"/>
            <a:ext cx="8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Урок 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21995" y="6344437"/>
            <a:ext cx="58681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математики Каримова С.Р.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</a:t>
            </a:fld>
            <a:endParaRPr lang="ru-RU"/>
          </a:p>
        </p:txBody>
      </p:sp>
      <p:sp>
        <p:nvSpPr>
          <p:cNvPr id="19" name="Дата 2"/>
          <p:cNvSpPr>
            <a:spLocks noGrp="1"/>
          </p:cNvSpPr>
          <p:nvPr>
            <p:ph type="dt" sz="half" idx="10"/>
          </p:nvPr>
        </p:nvSpPr>
        <p:spPr>
          <a:xfrm>
            <a:off x="350662" y="6379422"/>
            <a:ext cx="2133600" cy="365125"/>
          </a:xfrm>
        </p:spPr>
        <p:txBody>
          <a:bodyPr/>
          <a:lstStyle/>
          <a:p>
            <a:fld id="{152F9133-564C-4093-A160-61726CD69119}" type="datetime1">
              <a:rPr lang="ru-RU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27.10.2013</a:t>
            </a:fld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0626249"/>
                  </p:ext>
                </p:extLst>
              </p:nvPr>
            </p:nvGraphicFramePr>
            <p:xfrm>
              <a:off x="226571" y="1242909"/>
              <a:ext cx="8858250" cy="4440023"/>
            </p:xfrm>
            <a:graphic>
              <a:graphicData uri="http://schemas.openxmlformats.org/drawingml/2006/table">
                <a:tbl>
                  <a:tblPr/>
                  <a:tblGrid>
                    <a:gridCol w="432048"/>
                    <a:gridCol w="5256584"/>
                    <a:gridCol w="576064"/>
                    <a:gridCol w="720080"/>
                    <a:gridCol w="1873474"/>
                  </a:tblGrid>
                  <a:tr h="47824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№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Вопрос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Да</a:t>
                          </a:r>
                          <a:endParaRPr kumimoji="0" lang="ru-RU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Нет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3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Затрудняюсь</a:t>
                          </a:r>
                          <a:endParaRPr kumimoji="0" lang="ru-RU" sz="23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024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Знаю ли я, как выглядит график функции  вида 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y</a:t>
                          </a:r>
                          <a:r>
                            <a:rPr kumimoji="0" 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 =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Знаю ли я алгоритм построения графика функции  вида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y</a:t>
                          </a:r>
                          <a:r>
                            <a:rPr kumimoji="0" 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 =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?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Смогу ли я самостоятельно построить график функции  вида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y</a:t>
                          </a:r>
                          <a:r>
                            <a:rPr kumimoji="0" 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 =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0626249"/>
                  </p:ext>
                </p:extLst>
              </p:nvPr>
            </p:nvGraphicFramePr>
            <p:xfrm>
              <a:off x="226571" y="1242909"/>
              <a:ext cx="8858250" cy="4440023"/>
            </p:xfrm>
            <a:graphic>
              <a:graphicData uri="http://schemas.openxmlformats.org/drawingml/2006/table">
                <a:tbl>
                  <a:tblPr/>
                  <a:tblGrid>
                    <a:gridCol w="432048"/>
                    <a:gridCol w="5256584"/>
                    <a:gridCol w="576064"/>
                    <a:gridCol w="720080"/>
                    <a:gridCol w="1873474"/>
                  </a:tblGrid>
                  <a:tr h="47824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№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Вопрос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Да</a:t>
                          </a:r>
                          <a:endParaRPr kumimoji="0" lang="ru-RU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Нет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3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Затрудняюсь</a:t>
                          </a:r>
                          <a:endParaRPr kumimoji="0" lang="ru-RU" sz="23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494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441" t="-48837" r="-62181" b="-28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441" t="-108475" r="-62181" b="-1110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761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441" t="-203306" r="-62181" b="-82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Прямоугольник 18"/>
          <p:cNvSpPr/>
          <p:nvPr/>
        </p:nvSpPr>
        <p:spPr>
          <a:xfrm>
            <a:off x="3387050" y="36300"/>
            <a:ext cx="2664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2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815737" y="9991"/>
            <a:ext cx="1596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203" y="548680"/>
            <a:ext cx="8650068" cy="232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</a:rPr>
              <a:t>Каждым выстрелом по мишени сержант выбивал по </a:t>
            </a:r>
            <a:r>
              <a:rPr lang="ru-RU" sz="3200" dirty="0" smtClean="0">
                <a:latin typeface="Times New Roman"/>
                <a:ea typeface="Calibri"/>
              </a:rPr>
              <a:t>8</a:t>
            </a:r>
            <a:r>
              <a:rPr lang="ru-RU" sz="3200" dirty="0">
                <a:latin typeface="Times New Roman"/>
                <a:ea typeface="Calibri"/>
              </a:rPr>
              <a:t>, 9 или 10 очков. Сделав более 11 выстрелов, он выбил 100  очков. По сколько раз сержант выбил 8, 9, 10 очков?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6204-602B-431F-BC5A-D41186D63792}" type="slidenum">
              <a:rPr lang="ru-RU" smtClean="0"/>
              <a:t>11</a:t>
            </a:fld>
            <a:endParaRPr lang="ru-RU"/>
          </a:p>
        </p:txBody>
      </p:sp>
      <p:pic>
        <p:nvPicPr>
          <p:cNvPr id="1026" name="Picture 2" descr="http://www.9maya.ru/uploads/posts/2012-02/1328719308_voennya_forma_02_rk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55118"/>
            <a:ext cx="2762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566" y="593339"/>
            <a:ext cx="88284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Алгебpа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8 класс. Учебник. ФГОС. Ю.Н. Макарычев, Н.Г.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Миндюк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Нешков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С.Б. Суворова. Под ред.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С.А.Теляковского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2013г.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Алгебра,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класс, Поурочные планы,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Дюмина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Т.Ю., Махонина А.А., 2012: CD;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http://www.arms-expo.ru/049049052052124049051054055.html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img1.liveinternet.ru/images/attach/c/4/80/35/80035455_1321199046_skola1.gif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s4.goodfon.ru/wallpaper/previews-middle/219776.jpg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www.9maya.ru/uploads/posts/2012-02/1328719308_voennya_forma_02_rkka.jpg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707" y="222469"/>
            <a:ext cx="365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 и Интернет–ресурсы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6204-602B-431F-BC5A-D41186D6379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5273671" y="433092"/>
            <a:ext cx="31545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Обратная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пропорциональность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88208" y="408311"/>
            <a:ext cx="31545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Прямая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пропорциональность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44605" y="902041"/>
            <a:ext cx="0" cy="360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45210" y="5762830"/>
                <a:ext cx="1085554" cy="803682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0" y="5762830"/>
                <a:ext cx="1085554" cy="803682"/>
              </a:xfrm>
              <a:prstGeom prst="rect">
                <a:avLst/>
              </a:prstGeom>
              <a:blipFill rotWithShape="1">
                <a:blip r:embed="rId3"/>
                <a:stretch>
                  <a:fillRect l="-13812" b="-8148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3551296" y="6164671"/>
            <a:ext cx="121700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kх</a:t>
            </a:r>
            <a:endParaRPr lang="ru-RU" sz="32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406432" y="5762830"/>
                <a:ext cx="1144864" cy="106407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32" y="5762830"/>
                <a:ext cx="1144864" cy="1064074"/>
              </a:xfrm>
              <a:prstGeom prst="rect">
                <a:avLst/>
              </a:prstGeom>
              <a:blipFill rotWithShape="1">
                <a:blip r:embed="rId4"/>
                <a:stretch>
                  <a:fillRect l="-12632" b="-62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7181451" y="6006935"/>
            <a:ext cx="1034257" cy="7425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y=2x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080888" y="5690988"/>
                <a:ext cx="1063112" cy="106721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𝟒𝐱</m:t>
                        </m:r>
                      </m:den>
                    </m:f>
                  </m:oMath>
                </a14:m>
                <a:endParaRPr lang="ru-RU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888" y="5690988"/>
                <a:ext cx="1063112" cy="1067215"/>
              </a:xfrm>
              <a:prstGeom prst="rect">
                <a:avLst/>
              </a:prstGeom>
              <a:blipFill rotWithShape="1">
                <a:blip r:embed="rId5"/>
                <a:stretch>
                  <a:fillRect l="-14205" b="-678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796136" y="5790785"/>
                <a:ext cx="1385315" cy="106721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790785"/>
                <a:ext cx="1385315" cy="1067215"/>
              </a:xfrm>
              <a:prstGeom prst="rect">
                <a:avLst/>
              </a:prstGeom>
              <a:blipFill rotWithShape="1">
                <a:blip r:embed="rId6"/>
                <a:stretch>
                  <a:fillRect l="-10480" b="-678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230764" y="5664085"/>
                <a:ext cx="1204176" cy="107728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764" y="5664085"/>
                <a:ext cx="1204176" cy="1077283"/>
              </a:xfrm>
              <a:prstGeom prst="rect">
                <a:avLst/>
              </a:prstGeom>
              <a:blipFill rotWithShape="1">
                <a:blip r:embed="rId7"/>
                <a:stretch>
                  <a:fillRect l="-12060" b="-614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768296" y="5834645"/>
                <a:ext cx="906017" cy="99225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296" y="5834645"/>
                <a:ext cx="906017" cy="992259"/>
              </a:xfrm>
              <a:prstGeom prst="rect">
                <a:avLst/>
              </a:prstGeom>
              <a:blipFill rotWithShape="1">
                <a:blip r:embed="rId8"/>
                <a:stretch>
                  <a:fillRect l="-15232" b="-666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-2206" y="134226"/>
            <a:ext cx="1713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003E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endParaRPr lang="ru-RU" sz="3200" b="1" dirty="0">
              <a:ln w="1905"/>
              <a:solidFill>
                <a:srgbClr val="003E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7037" y="811128"/>
                <a:ext cx="3384376" cy="89255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37" y="811128"/>
                <a:ext cx="3384376" cy="892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3541402" y="1741691"/>
            <a:ext cx="5496409" cy="4986575"/>
            <a:chOff x="5542590" y="1267489"/>
            <a:chExt cx="3382813" cy="403371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27121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773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966554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185156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403973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62458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42590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6140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982023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00840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19442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3825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858875" y="1267489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5542590" y="320756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556667" y="2994644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2590" y="277181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56667" y="255889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548274" y="234693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62351" y="213401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48274" y="191118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2351" y="169826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55752" y="515233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569829" y="493941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555752" y="471659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69829" y="450367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561436" y="42917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575513" y="407878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561436" y="3855960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5575513" y="364304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549171" y="14808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>
            <a:off x="3485369" y="4413800"/>
            <a:ext cx="5498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59345" y="1743262"/>
            <a:ext cx="0" cy="4985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511319" y="4298972"/>
            <a:ext cx="591757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5838" y="4363277"/>
            <a:ext cx="425065" cy="34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10342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2346" y="41467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4404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4698" y="39715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7281" y="1452519"/>
            <a:ext cx="557898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79869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287650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33864" y="3075650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636217" y="290049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942049" y="38768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4401" y="3701717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933864" y="3608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636217" y="343291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36360" y="33442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638712" y="31690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778345" y="431255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592407" y="441478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133506" y="4319123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947568" y="442135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791105" y="410223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66438" y="3031141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41336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649117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56893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010304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32642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6243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24896" y="435085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65839" y="4420493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980057" y="435743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21024" y="4430866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87887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543965" y="4512645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30951" y="57452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576979" y="560030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922470" y="4674155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54383" y="443086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930654" y="547537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560122" y="5318428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922470" y="52065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70636" y="5049624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924965" y="49427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559469" y="4756459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215857" y="4640585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92804" y="5049624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644698" y="570451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737031" y="370171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341954" y="2634089"/>
            <a:ext cx="2210895" cy="1611497"/>
          </a:xfrm>
          <a:custGeom>
            <a:avLst/>
            <a:gdLst>
              <a:gd name="connsiteX0" fmla="*/ 0 w 1360715"/>
              <a:gd name="connsiteY0" fmla="*/ 0 h 1303565"/>
              <a:gd name="connsiteX1" fmla="*/ 54429 w 1360715"/>
              <a:gd name="connsiteY1" fmla="*/ 351065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715" h="1303565">
                <a:moveTo>
                  <a:pt x="0" y="0"/>
                </a:moveTo>
                <a:cubicBezTo>
                  <a:pt x="4536" y="100920"/>
                  <a:pt x="6692" y="199458"/>
                  <a:pt x="40142" y="355827"/>
                </a:cubicBezTo>
                <a:cubicBezTo>
                  <a:pt x="73592" y="512196"/>
                  <a:pt x="125073" y="749187"/>
                  <a:pt x="272143" y="895350"/>
                </a:cubicBezTo>
                <a:cubicBezTo>
                  <a:pt x="419213" y="1041513"/>
                  <a:pt x="741136" y="1164771"/>
                  <a:pt x="922565" y="1232807"/>
                </a:cubicBezTo>
                <a:cubicBezTo>
                  <a:pt x="1103994" y="1300843"/>
                  <a:pt x="1232354" y="1302204"/>
                  <a:pt x="1360715" y="1303565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 107"/>
          <p:cNvSpPr/>
          <p:nvPr/>
        </p:nvSpPr>
        <p:spPr>
          <a:xfrm rot="11092322">
            <a:off x="3576378" y="4667528"/>
            <a:ext cx="2291531" cy="1585506"/>
          </a:xfrm>
          <a:custGeom>
            <a:avLst/>
            <a:gdLst>
              <a:gd name="connsiteX0" fmla="*/ 0 w 1360715"/>
              <a:gd name="connsiteY0" fmla="*/ 0 h 1303565"/>
              <a:gd name="connsiteX1" fmla="*/ 54429 w 1360715"/>
              <a:gd name="connsiteY1" fmla="*/ 351065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51 w 1360766"/>
              <a:gd name="connsiteY0" fmla="*/ 0 h 1303565"/>
              <a:gd name="connsiteX1" fmla="*/ 40193 w 1360766"/>
              <a:gd name="connsiteY1" fmla="*/ 355827 h 1303565"/>
              <a:gd name="connsiteX2" fmla="*/ 335583 w 1360766"/>
              <a:gd name="connsiteY2" fmla="*/ 965577 h 1303565"/>
              <a:gd name="connsiteX3" fmla="*/ 922616 w 1360766"/>
              <a:gd name="connsiteY3" fmla="*/ 1232807 h 1303565"/>
              <a:gd name="connsiteX4" fmla="*/ 1360766 w 1360766"/>
              <a:gd name="connsiteY4" fmla="*/ 1303565 h 1303565"/>
              <a:gd name="connsiteX0" fmla="*/ 0 w 1360715"/>
              <a:gd name="connsiteY0" fmla="*/ 0 h 1303565"/>
              <a:gd name="connsiteX1" fmla="*/ 90279 w 1360715"/>
              <a:gd name="connsiteY1" fmla="*/ 463626 h 1303565"/>
              <a:gd name="connsiteX2" fmla="*/ 335532 w 1360715"/>
              <a:gd name="connsiteY2" fmla="*/ 965577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90279 w 1360715"/>
              <a:gd name="connsiteY1" fmla="*/ 463626 h 1303565"/>
              <a:gd name="connsiteX2" fmla="*/ 335532 w 1360715"/>
              <a:gd name="connsiteY2" fmla="*/ 965577 h 1303565"/>
              <a:gd name="connsiteX3" fmla="*/ 1024805 w 1360715"/>
              <a:gd name="connsiteY3" fmla="*/ 1236818 h 1303565"/>
              <a:gd name="connsiteX4" fmla="*/ 1360715 w 1360715"/>
              <a:gd name="connsiteY4" fmla="*/ 1303565 h 1303565"/>
              <a:gd name="connsiteX0" fmla="*/ 0 w 1396758"/>
              <a:gd name="connsiteY0" fmla="*/ 0 h 1314994"/>
              <a:gd name="connsiteX1" fmla="*/ 90279 w 1396758"/>
              <a:gd name="connsiteY1" fmla="*/ 463626 h 1314994"/>
              <a:gd name="connsiteX2" fmla="*/ 335532 w 1396758"/>
              <a:gd name="connsiteY2" fmla="*/ 965577 h 1314994"/>
              <a:gd name="connsiteX3" fmla="*/ 1024805 w 1396758"/>
              <a:gd name="connsiteY3" fmla="*/ 1236818 h 1314994"/>
              <a:gd name="connsiteX4" fmla="*/ 1396758 w 1396758"/>
              <a:gd name="connsiteY4" fmla="*/ 1314994 h 1314994"/>
              <a:gd name="connsiteX0" fmla="*/ 0 w 1410343"/>
              <a:gd name="connsiteY0" fmla="*/ 0 h 1282540"/>
              <a:gd name="connsiteX1" fmla="*/ 90279 w 1410343"/>
              <a:gd name="connsiteY1" fmla="*/ 463626 h 1282540"/>
              <a:gd name="connsiteX2" fmla="*/ 335532 w 1410343"/>
              <a:gd name="connsiteY2" fmla="*/ 965577 h 1282540"/>
              <a:gd name="connsiteX3" fmla="*/ 1024805 w 1410343"/>
              <a:gd name="connsiteY3" fmla="*/ 1236818 h 1282540"/>
              <a:gd name="connsiteX4" fmla="*/ 1410343 w 1410343"/>
              <a:gd name="connsiteY4" fmla="*/ 1282540 h 1282540"/>
              <a:gd name="connsiteX0" fmla="*/ 0 w 1410343"/>
              <a:gd name="connsiteY0" fmla="*/ 0 h 1282540"/>
              <a:gd name="connsiteX1" fmla="*/ 90279 w 1410343"/>
              <a:gd name="connsiteY1" fmla="*/ 463626 h 1282540"/>
              <a:gd name="connsiteX2" fmla="*/ 335532 w 1410343"/>
              <a:gd name="connsiteY2" fmla="*/ 965577 h 1282540"/>
              <a:gd name="connsiteX3" fmla="*/ 673973 w 1410343"/>
              <a:gd name="connsiteY3" fmla="*/ 1149395 h 1282540"/>
              <a:gd name="connsiteX4" fmla="*/ 1024805 w 1410343"/>
              <a:gd name="connsiteY4" fmla="*/ 1236818 h 1282540"/>
              <a:gd name="connsiteX5" fmla="*/ 1410343 w 1410343"/>
              <a:gd name="connsiteY5" fmla="*/ 1282540 h 1282540"/>
              <a:gd name="connsiteX0" fmla="*/ 0 w 1410343"/>
              <a:gd name="connsiteY0" fmla="*/ 0 h 1282540"/>
              <a:gd name="connsiteX1" fmla="*/ 90279 w 1410343"/>
              <a:gd name="connsiteY1" fmla="*/ 463626 h 1282540"/>
              <a:gd name="connsiteX2" fmla="*/ 335532 w 1410343"/>
              <a:gd name="connsiteY2" fmla="*/ 965577 h 1282540"/>
              <a:gd name="connsiteX3" fmla="*/ 667513 w 1410343"/>
              <a:gd name="connsiteY3" fmla="*/ 1170740 h 1282540"/>
              <a:gd name="connsiteX4" fmla="*/ 1024805 w 1410343"/>
              <a:gd name="connsiteY4" fmla="*/ 1236818 h 1282540"/>
              <a:gd name="connsiteX5" fmla="*/ 1410343 w 1410343"/>
              <a:gd name="connsiteY5" fmla="*/ 1282540 h 128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43" h="1282540">
                <a:moveTo>
                  <a:pt x="0" y="0"/>
                </a:moveTo>
                <a:cubicBezTo>
                  <a:pt x="4536" y="100920"/>
                  <a:pt x="34357" y="302697"/>
                  <a:pt x="90279" y="463626"/>
                </a:cubicBezTo>
                <a:cubicBezTo>
                  <a:pt x="146201" y="624555"/>
                  <a:pt x="239326" y="847725"/>
                  <a:pt x="335532" y="965577"/>
                </a:cubicBezTo>
                <a:cubicBezTo>
                  <a:pt x="431738" y="1083429"/>
                  <a:pt x="552634" y="1125533"/>
                  <a:pt x="667513" y="1170740"/>
                </a:cubicBezTo>
                <a:cubicBezTo>
                  <a:pt x="782392" y="1215947"/>
                  <a:pt x="901000" y="1218185"/>
                  <a:pt x="1024805" y="1236818"/>
                </a:cubicBezTo>
                <a:cubicBezTo>
                  <a:pt x="1148610" y="1255451"/>
                  <a:pt x="1281982" y="1281179"/>
                  <a:pt x="1410343" y="1282540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110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Прямоугольник 111"/>
          <p:cNvSpPr/>
          <p:nvPr/>
        </p:nvSpPr>
        <p:spPr>
          <a:xfrm>
            <a:off x="1970" y="30078"/>
            <a:ext cx="7337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графика функции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25731"/>
              </p:ext>
            </p:extLst>
          </p:nvPr>
        </p:nvGraphicFramePr>
        <p:xfrm>
          <a:off x="270621" y="1861229"/>
          <a:ext cx="401334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939"/>
                <a:gridCol w="576064"/>
                <a:gridCol w="864096"/>
                <a:gridCol w="576064"/>
                <a:gridCol w="504056"/>
                <a:gridCol w="720080"/>
                <a:gridCol w="432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/>
                  </a:rPr>
                  <a:t> =</a:t>
                </a:r>
                <a:r>
                  <a:rPr lang="en-US" sz="3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  <a:blipFill rotWithShape="1">
                <a:blip r:embed="rId4"/>
                <a:stretch>
                  <a:fillRect l="-19048" b="-8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677575" y="3991305"/>
            <a:ext cx="1656224" cy="92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&gt; 0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750495" y="157543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0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4282890" y="160131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0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4198960" y="6160463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7835055" y="616046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000" dirty="0"/>
          </a:p>
        </p:txBody>
      </p:sp>
      <p:sp>
        <p:nvSpPr>
          <p:cNvPr id="25" name="Овал 24"/>
          <p:cNvSpPr/>
          <p:nvPr/>
        </p:nvSpPr>
        <p:spPr>
          <a:xfrm>
            <a:off x="7649117" y="1575437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4220295" y="6134583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04" grpId="0" animBg="1"/>
      <p:bldP spid="105" grpId="0" animBg="1"/>
      <p:bldP spid="106" grpId="0" animBg="1"/>
      <p:bldP spid="107" grpId="0" animBg="1"/>
      <p:bldP spid="13" grpId="0" animBg="1"/>
      <p:bldP spid="108" grpId="0" animBg="1"/>
      <p:bldP spid="25" grpId="0" animBg="1"/>
      <p:bldP spid="1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0519" y="708260"/>
                <a:ext cx="3384376" cy="900824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9" y="708260"/>
                <a:ext cx="3384376" cy="9008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3541402" y="1741691"/>
            <a:ext cx="5496409" cy="4986575"/>
            <a:chOff x="5542590" y="1267489"/>
            <a:chExt cx="3382813" cy="403371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27121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773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966554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185156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403973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62458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42590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6140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982023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00840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19442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3825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858875" y="1267489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5542590" y="320756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556667" y="2994644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2590" y="277181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56667" y="255889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548274" y="234693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62351" y="213401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48274" y="191118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2351" y="169826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55752" y="515233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569829" y="493941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555752" y="471659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69829" y="450367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561436" y="42917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575513" y="407878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561436" y="3855960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5575513" y="364304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549171" y="14808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>
            <a:off x="3485369" y="4413800"/>
            <a:ext cx="5498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59345" y="1743262"/>
            <a:ext cx="0" cy="4985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511319" y="4298972"/>
            <a:ext cx="591757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5838" y="4363277"/>
            <a:ext cx="425065" cy="34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10342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2346" y="41467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4404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4698" y="39715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7281" y="1452519"/>
            <a:ext cx="557898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79869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287650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33864" y="3075650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636217" y="290049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942049" y="38768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4401" y="3701717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933864" y="3608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636217" y="343291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36360" y="33442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638712" y="31690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778345" y="431255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592407" y="441478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133506" y="4319123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947568" y="442135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791105" y="4637239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66438" y="5697825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41336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649117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56893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010304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32642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6243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24896" y="435085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65839" y="4420493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980057" y="435743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21024" y="4430866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87887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543965" y="4512645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30951" y="57452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576979" y="560030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922470" y="4674155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54383" y="443086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930654" y="547537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560122" y="5318428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922470" y="52065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70636" y="5049624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924965" y="49427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559469" y="4756459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215857" y="4098892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82112" y="3695248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635607" y="3039425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728114" y="5066848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110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Прямоугольник 111"/>
          <p:cNvSpPr/>
          <p:nvPr/>
        </p:nvSpPr>
        <p:spPr>
          <a:xfrm>
            <a:off x="1970" y="30078"/>
            <a:ext cx="7337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графика функции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431373"/>
              </p:ext>
            </p:extLst>
          </p:nvPr>
        </p:nvGraphicFramePr>
        <p:xfrm>
          <a:off x="210519" y="1604454"/>
          <a:ext cx="378541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033"/>
                <a:gridCol w="504056"/>
                <a:gridCol w="648072"/>
                <a:gridCol w="504056"/>
                <a:gridCol w="504056"/>
                <a:gridCol w="792088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7932" y="-11777"/>
                <a:ext cx="1606530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/>
                  </a:rPr>
                  <a:t> </a:t>
                </a:r>
                <a:r>
                  <a:rPr lang="ru-RU" sz="4400" b="1" dirty="0" smtClean="0">
                    <a:solidFill>
                      <a:srgbClr val="FF0000"/>
                    </a:solidFill>
                    <a:latin typeface="Times New Roman"/>
                  </a:rPr>
                  <a:t>= -</a:t>
                </a:r>
                <a:r>
                  <a:rPr lang="en-US" sz="36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2" y="-11777"/>
                <a:ext cx="1606530" cy="1170449"/>
              </a:xfrm>
              <a:prstGeom prst="rect">
                <a:avLst/>
              </a:prstGeom>
              <a:blipFill rotWithShape="1">
                <a:blip r:embed="rId4"/>
                <a:stretch>
                  <a:fillRect l="-15152" b="-8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олилиния 19"/>
          <p:cNvSpPr/>
          <p:nvPr/>
        </p:nvSpPr>
        <p:spPr>
          <a:xfrm rot="621578">
            <a:off x="6371850" y="4439440"/>
            <a:ext cx="1728807" cy="2005546"/>
          </a:xfrm>
          <a:custGeom>
            <a:avLst/>
            <a:gdLst>
              <a:gd name="connsiteX0" fmla="*/ 2095500 w 2095500"/>
              <a:gd name="connsiteY0" fmla="*/ 0 h 1781175"/>
              <a:gd name="connsiteX1" fmla="*/ 533400 w 2095500"/>
              <a:gd name="connsiteY1" fmla="*/ 628650 h 1781175"/>
              <a:gd name="connsiteX2" fmla="*/ 0 w 2095500"/>
              <a:gd name="connsiteY2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1781175">
                <a:moveTo>
                  <a:pt x="2095500" y="0"/>
                </a:moveTo>
                <a:cubicBezTo>
                  <a:pt x="1489075" y="165894"/>
                  <a:pt x="882650" y="331788"/>
                  <a:pt x="533400" y="628650"/>
                </a:cubicBezTo>
                <a:cubicBezTo>
                  <a:pt x="184150" y="925512"/>
                  <a:pt x="92075" y="1353343"/>
                  <a:pt x="0" y="1781175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олилиния 113"/>
          <p:cNvSpPr/>
          <p:nvPr/>
        </p:nvSpPr>
        <p:spPr>
          <a:xfrm rot="11535584">
            <a:off x="4201411" y="2444486"/>
            <a:ext cx="1504224" cy="1976854"/>
          </a:xfrm>
          <a:custGeom>
            <a:avLst/>
            <a:gdLst>
              <a:gd name="connsiteX0" fmla="*/ 2095500 w 2095500"/>
              <a:gd name="connsiteY0" fmla="*/ 0 h 1781175"/>
              <a:gd name="connsiteX1" fmla="*/ 533400 w 2095500"/>
              <a:gd name="connsiteY1" fmla="*/ 628650 h 1781175"/>
              <a:gd name="connsiteX2" fmla="*/ 0 w 2095500"/>
              <a:gd name="connsiteY2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1781175">
                <a:moveTo>
                  <a:pt x="2095500" y="0"/>
                </a:moveTo>
                <a:cubicBezTo>
                  <a:pt x="1489075" y="165894"/>
                  <a:pt x="882650" y="331788"/>
                  <a:pt x="533400" y="628650"/>
                </a:cubicBezTo>
                <a:cubicBezTo>
                  <a:pt x="184150" y="925512"/>
                  <a:pt x="92075" y="1353343"/>
                  <a:pt x="0" y="1781175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677575" y="3991305"/>
            <a:ext cx="1656224" cy="92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50495" y="157543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282890" y="160131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0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198960" y="6160463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0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7835055" y="616046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000" dirty="0"/>
          </a:p>
        </p:txBody>
      </p:sp>
      <p:sp>
        <p:nvSpPr>
          <p:cNvPr id="119" name="Овал 118"/>
          <p:cNvSpPr/>
          <p:nvPr/>
        </p:nvSpPr>
        <p:spPr>
          <a:xfrm>
            <a:off x="4252784" y="1540494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7811906" y="6144930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04" grpId="0" animBg="1"/>
      <p:bldP spid="105" grpId="0" animBg="1"/>
      <p:bldP spid="106" grpId="0" animBg="1"/>
      <p:bldP spid="107" grpId="0" animBg="1"/>
      <p:bldP spid="20" grpId="0" animBg="1"/>
      <p:bldP spid="114" grpId="0" animBg="1"/>
      <p:bldP spid="119" grpId="0" animBg="1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134"/>
          <p:cNvSpPr/>
          <p:nvPr/>
        </p:nvSpPr>
        <p:spPr>
          <a:xfrm>
            <a:off x="3767353" y="4433051"/>
            <a:ext cx="296876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7647" y="819358"/>
                <a:ext cx="2944193" cy="89255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7" y="819358"/>
                <a:ext cx="2944193" cy="892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3541402" y="1741691"/>
            <a:ext cx="5496409" cy="4986575"/>
            <a:chOff x="5542590" y="1267489"/>
            <a:chExt cx="3382813" cy="403371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27121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773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966554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185156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403973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62458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42590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6140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982023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00840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19442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3825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858875" y="1267489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5542590" y="320756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556667" y="2994644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2590" y="277181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56667" y="255889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548274" y="234693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62351" y="213401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48274" y="191118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2351" y="169826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55752" y="515233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569829" y="493941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555752" y="471659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69829" y="450367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561436" y="42917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575513" y="407878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561436" y="3855960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5575513" y="364304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549171" y="14808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>
            <a:off x="3485369" y="4413800"/>
            <a:ext cx="5498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59345" y="1743262"/>
            <a:ext cx="0" cy="4985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511319" y="4298972"/>
            <a:ext cx="591757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5838" y="4363277"/>
            <a:ext cx="425065" cy="34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10342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2346" y="41467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4404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4698" y="39715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7281" y="1452519"/>
            <a:ext cx="557898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79869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287650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33864" y="3075650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636217" y="290049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942049" y="38768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4401" y="3701717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933864" y="3608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636217" y="343291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36360" y="33442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638712" y="31690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778345" y="431255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592407" y="441478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133506" y="4319123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947568" y="442135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451024" y="4219431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59020" y="3831703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41336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649117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56893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010304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32642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6243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24896" y="435085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65839" y="4420493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980057" y="435743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21024" y="4430866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87887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543965" y="4512645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30951" y="575477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576979" y="5609831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922470" y="4674155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54383" y="443086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930654" y="547537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560122" y="5318428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922470" y="52065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70636" y="5049624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924965" y="49427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559469" y="4756459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582084" y="454193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92804" y="4658326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635607" y="4903801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694677" y="4102238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110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Прямоугольник 111"/>
          <p:cNvSpPr/>
          <p:nvPr/>
        </p:nvSpPr>
        <p:spPr>
          <a:xfrm>
            <a:off x="-31498" y="30078"/>
            <a:ext cx="74043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Сравнение графиков функций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9694804"/>
                  </p:ext>
                </p:extLst>
              </p:nvPr>
            </p:nvGraphicFramePr>
            <p:xfrm>
              <a:off x="270621" y="1861229"/>
              <a:ext cx="3860459" cy="1587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5019"/>
                    <a:gridCol w="621984"/>
                    <a:gridCol w="504056"/>
                    <a:gridCol w="504056"/>
                    <a:gridCol w="648072"/>
                    <a:gridCol w="414940"/>
                    <a:gridCol w="311547"/>
                    <a:gridCol w="56078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32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a typeface="+mn-ea"/>
                              <a:cs typeface="Times New Roman" panose="02020603050405020304" pitchFamily="18" charset="0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32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32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a typeface="+mn-ea"/>
                              <a:cs typeface="Times New Roman" panose="02020603050405020304" pitchFamily="18" charset="0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32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kern="120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kern="120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kern="120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8641790"/>
                  </p:ext>
                </p:extLst>
              </p:nvPr>
            </p:nvGraphicFramePr>
            <p:xfrm>
              <a:off x="270621" y="1861229"/>
              <a:ext cx="3860459" cy="1587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5019"/>
                    <a:gridCol w="621984"/>
                    <a:gridCol w="504056"/>
                    <a:gridCol w="504056"/>
                    <a:gridCol w="648072"/>
                    <a:gridCol w="414940"/>
                    <a:gridCol w="311547"/>
                    <a:gridCol w="560785"/>
                  </a:tblGrid>
                  <a:tr h="79356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5327" t="-6107" r="-197196" b="-112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79356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6602" t="-106923" r="-468932" b="-1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89130" t="-106923" b="-130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/>
                  </a:rPr>
                  <a:t> =</a:t>
                </a:r>
                <a:r>
                  <a:rPr lang="en-US" sz="3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  <a:blipFill rotWithShape="1">
                <a:blip r:embed="rId5"/>
                <a:stretch>
                  <a:fillRect l="-19048" b="-8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Прямоугольник 112"/>
          <p:cNvSpPr/>
          <p:nvPr/>
        </p:nvSpPr>
        <p:spPr>
          <a:xfrm>
            <a:off x="7750495" y="157543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0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4282890" y="160131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0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4198960" y="6160463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7835055" y="616046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Прямоугольник 117"/>
              <p:cNvSpPr/>
              <p:nvPr/>
            </p:nvSpPr>
            <p:spPr>
              <a:xfrm>
                <a:off x="251521" y="3783626"/>
                <a:ext cx="3022784" cy="89255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Прямоугольник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3783626"/>
                <a:ext cx="3022784" cy="892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60388"/>
              </p:ext>
            </p:extLst>
          </p:nvPr>
        </p:nvGraphicFramePr>
        <p:xfrm>
          <a:off x="165819" y="5154654"/>
          <a:ext cx="3248583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35"/>
                <a:gridCol w="457517"/>
                <a:gridCol w="457517"/>
                <a:gridCol w="457517"/>
                <a:gridCol w="457517"/>
                <a:gridCol w="288720"/>
                <a:gridCol w="288720"/>
                <a:gridCol w="288720"/>
                <a:gridCol w="2887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0" name="Овал 119"/>
          <p:cNvSpPr/>
          <p:nvPr/>
        </p:nvSpPr>
        <p:spPr>
          <a:xfrm>
            <a:off x="3896937" y="4633893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4915883" y="4914160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638712" y="5961040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408221" y="2801810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715645" y="3563558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8137447" y="4108199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>
            <a:off x="5943753" y="2812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5727433" y="2636912"/>
            <a:ext cx="25199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391729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5930951" y="6009739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5669723" y="5864794"/>
            <a:ext cx="296876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>
            <a:off x="8206976" y="4328634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0" name="Овал 139"/>
          <p:cNvSpPr/>
          <p:nvPr/>
        </p:nvSpPr>
        <p:spPr>
          <a:xfrm>
            <a:off x="5837818" y="5442480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8096084" y="4430866"/>
            <a:ext cx="25199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олилиния 130"/>
          <p:cNvSpPr/>
          <p:nvPr/>
        </p:nvSpPr>
        <p:spPr bwMode="auto">
          <a:xfrm rot="10800000">
            <a:off x="3906314" y="4519712"/>
            <a:ext cx="2063634" cy="1565709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6234015" y="333009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олилиния 141"/>
          <p:cNvSpPr/>
          <p:nvPr/>
        </p:nvSpPr>
        <p:spPr bwMode="auto">
          <a:xfrm>
            <a:off x="6178768" y="2784021"/>
            <a:ext cx="1989434" cy="1535102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7123254" y="3846765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5311333" y="5179264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олилиния 144"/>
          <p:cNvSpPr/>
          <p:nvPr/>
        </p:nvSpPr>
        <p:spPr bwMode="auto">
          <a:xfrm rot="11395616">
            <a:off x="3586280" y="4804431"/>
            <a:ext cx="2230280" cy="1610801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7" name="Полилиния 146"/>
          <p:cNvSpPr/>
          <p:nvPr/>
        </p:nvSpPr>
        <p:spPr bwMode="auto">
          <a:xfrm rot="298434">
            <a:off x="6380820" y="2432014"/>
            <a:ext cx="2412282" cy="1686017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04" grpId="0" animBg="1"/>
      <p:bldP spid="105" grpId="0" animBg="1"/>
      <p:bldP spid="106" grpId="0" animBg="1"/>
      <p:bldP spid="107" grpId="0" animBg="1"/>
      <p:bldP spid="120" grpId="0" animBg="1"/>
      <p:bldP spid="121" grpId="0" animBg="1"/>
      <p:bldP spid="122" grpId="0" animBg="1"/>
      <p:bldP spid="128" grpId="0" animBg="1"/>
      <p:bldP spid="129" grpId="0" animBg="1"/>
      <p:bldP spid="130" grpId="0" animBg="1"/>
      <p:bldP spid="140" grpId="0" animBg="1"/>
      <p:bldP spid="131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395536" y="1205699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/>
              </a:rPr>
              <a:t>РТ стр.41 – 44, № 1, 2, 3, 4, 5, 6, 9*, 11*</a:t>
            </a:r>
            <a:endParaRPr lang="ru-RU" sz="4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582" y="301709"/>
            <a:ext cx="3117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94935" y="160567"/>
            <a:ext cx="3117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6864" y="868453"/>
            <a:ext cx="4593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just"/>
            <a:r>
              <a:rPr lang="ru-RU" sz="2800" dirty="0">
                <a:latin typeface="Times New Roman"/>
              </a:rPr>
              <a:t>1. Представьте в виде дроби: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916832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50" y="1638412"/>
            <a:ext cx="2360021" cy="113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9114" y="3053079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50" y="2805284"/>
            <a:ext cx="2464064" cy="107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4275" y="4238745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2" y="3880113"/>
            <a:ext cx="2989885" cy="12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5817" y="5422108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2" y="5301208"/>
            <a:ext cx="4402210" cy="133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7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94935" y="160567"/>
            <a:ext cx="3117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8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51521" y="957701"/>
            <a:ext cx="8568952" cy="4031873"/>
            <a:chOff x="251521" y="957701"/>
            <a:chExt cx="8568952" cy="403187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51521" y="957701"/>
              <a:ext cx="8568952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>
                <a:lnSpc>
                  <a:spcPct val="200000"/>
                </a:lnSpc>
              </a:pPr>
              <a:r>
                <a:rPr lang="ru-RU" sz="3200" dirty="0" smtClean="0">
                  <a:latin typeface="Times New Roman"/>
                </a:rPr>
                <a:t>5. </a:t>
              </a:r>
              <a:r>
                <a:rPr lang="ru-RU" sz="3200" dirty="0">
                  <a:latin typeface="Times New Roman"/>
                </a:rPr>
                <a:t>Постройте график функции </a:t>
              </a:r>
              <a:r>
                <a:rPr lang="ru-RU" sz="3200" i="1" dirty="0">
                  <a:latin typeface="Times New Roman"/>
                </a:rPr>
                <a:t>y</a:t>
              </a:r>
              <a:r>
                <a:rPr lang="ru-RU" sz="3200" dirty="0">
                  <a:latin typeface="Times New Roman"/>
                </a:rPr>
                <a:t> = </a:t>
              </a:r>
              <a:r>
                <a:rPr lang="en-US" sz="3200" dirty="0" smtClean="0">
                  <a:latin typeface="Times New Roman"/>
                </a:rPr>
                <a:t>   </a:t>
              </a:r>
              <a:r>
                <a:rPr lang="ru-RU" sz="3200" dirty="0" smtClean="0">
                  <a:latin typeface="Times New Roman"/>
                </a:rPr>
                <a:t>. </a:t>
              </a:r>
              <a:r>
                <a:rPr lang="ru-RU" sz="3200" dirty="0">
                  <a:latin typeface="Times New Roman"/>
                </a:rPr>
                <a:t>Какова область определения функции? При каких значениях </a:t>
              </a:r>
              <a:r>
                <a:rPr lang="ru-RU" sz="3200" i="1" dirty="0">
                  <a:latin typeface="Times New Roman"/>
                </a:rPr>
                <a:t>х</a:t>
              </a:r>
              <a:r>
                <a:rPr lang="ru-RU" sz="3200" dirty="0">
                  <a:latin typeface="Times New Roman"/>
                </a:rPr>
                <a:t> функция принимает положительные значения?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052736"/>
              <a:ext cx="420414" cy="1111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42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971600" y="305959"/>
            <a:ext cx="59587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458" y="1412776"/>
                <a:ext cx="4644606" cy="4102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ВАРИАНТ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графики 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функций:</a:t>
                </a: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8" y="1412776"/>
                <a:ext cx="4644606" cy="4102983"/>
              </a:xfrm>
              <a:prstGeom prst="rect">
                <a:avLst/>
              </a:prstGeom>
              <a:blipFill rotWithShape="1">
                <a:blip r:embed="rId3"/>
                <a:stretch>
                  <a:fillRect t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984" y="1412776"/>
                <a:ext cx="4608512" cy="4107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ВАРИАНТ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графики 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функций:</a:t>
                </a: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412776"/>
                <a:ext cx="4608512" cy="4107215"/>
              </a:xfrm>
              <a:prstGeom prst="rect">
                <a:avLst/>
              </a:prstGeom>
              <a:blipFill rotWithShape="1">
                <a:blip r:embed="rId4"/>
                <a:stretch>
                  <a:fillRect t="-2374" r="-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9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669</Words>
  <Application>Microsoft Office PowerPoint</Application>
  <PresentationFormat>Экран (4:3)</PresentationFormat>
  <Paragraphs>244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176</cp:revision>
  <cp:lastPrinted>2013-10-27T11:35:53Z</cp:lastPrinted>
  <dcterms:created xsi:type="dcterms:W3CDTF">2013-10-12T19:21:06Z</dcterms:created>
  <dcterms:modified xsi:type="dcterms:W3CDTF">2013-10-27T11:36:36Z</dcterms:modified>
</cp:coreProperties>
</file>