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82" r:id="rId8"/>
    <p:sldId id="284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975542" cy="521497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Arno Pro Smbd" pitchFamily="18" charset="0"/>
                <a:cs typeface="Arial" pitchFamily="34" charset="0"/>
              </a:rPr>
              <a:t>Изучение результативности  обучения  в системе Л.В.Занкова</a:t>
            </a:r>
            <a:endParaRPr lang="en-US" sz="4000" b="1" i="1" dirty="0">
              <a:solidFill>
                <a:srgbClr val="00206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42"/>
            <a:ext cx="7715304" cy="714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Изучение результативности в системе Л.В.Занкова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714488"/>
            <a:ext cx="3143272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Наблюдение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714488"/>
            <a:ext cx="3500462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Изучение результативности с применением специальных методик, приемов, заданий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786" y="2928934"/>
            <a:ext cx="3071834" cy="15001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Общее представление о поведении, самочувствии детей, характере взаимоотношений в классе и т.д.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7686" y="2928934"/>
            <a:ext cx="3214710" cy="12144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Изучаются: </a:t>
            </a:r>
            <a:r>
              <a:rPr lang="ru-RU" b="1" dirty="0" smtClean="0">
                <a:solidFill>
                  <a:schemeClr val="accent1"/>
                </a:solidFill>
              </a:rPr>
              <a:t>наблюдательность, мышление, практические действия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6446" y="4429132"/>
            <a:ext cx="2928958" cy="10001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Изучается уровень ЗУН</a:t>
            </a:r>
            <a:endParaRPr lang="ru-RU" b="1" dirty="0">
              <a:solidFill>
                <a:schemeClr val="accent1"/>
              </a:solidFill>
            </a:endParaRPr>
          </a:p>
        </p:txBody>
      </p: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rot="10800000" flipV="1">
            <a:off x="2285984" y="121442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>
            <a:off x="5643570" y="1214422"/>
            <a:ext cx="892975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9" idx="0"/>
          </p:cNvCxnSpPr>
          <p:nvPr/>
        </p:nvCxnSpPr>
        <p:spPr>
          <a:xfrm rot="16200000" flipH="1">
            <a:off x="2089529" y="2696760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072198" y="27146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6965173" y="3464719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2933700" cy="409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00174"/>
            <a:ext cx="2933700" cy="409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Осуществляется по 4 уровням, которые устанавливаются тремя способами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Подсчет количественных показателей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Описание качественных показателей – критериев оценки, которые раскрывают структуру деятельности, ее содержание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Описание использованной ребенком помощи со стороны учителя или класса (уровень самостоятельности): от стимулирующей и направляющей до конкретной, прямой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Если в задании два пункта, то пункт а) отражает уровень базовых требований к знаниям, умениям и навыкам учеников и оценивается отдельно от пункта б), который является заданием повышенной трудности и оценивается только в случае его успешного выполнения.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Оценивание проверочных работ</a:t>
            </a:r>
            <a:br>
              <a:rPr lang="ru-RU" dirty="0" smtClean="0"/>
            </a:br>
            <a:r>
              <a:rPr lang="ru-RU" dirty="0" smtClean="0"/>
              <a:t>по 100-балльной шкале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 = </a:t>
            </a:r>
            <a:r>
              <a:rPr lang="ru-RU" i="1" dirty="0" smtClean="0">
                <a:solidFill>
                  <a:srgbClr val="002060"/>
                </a:solidFill>
              </a:rPr>
              <a:t>т / </a:t>
            </a:r>
            <a:r>
              <a:rPr lang="ru-RU" i="1" dirty="0" err="1" smtClean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  <a:cs typeface="Arial" charset="0"/>
              </a:rPr>
              <a:t>∙100</a:t>
            </a: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где </a:t>
            </a:r>
            <a:r>
              <a:rPr lang="ru-RU" i="1" dirty="0" smtClean="0">
                <a:solidFill>
                  <a:srgbClr val="002060"/>
                </a:solidFill>
              </a:rPr>
              <a:t>т –</a:t>
            </a:r>
            <a:r>
              <a:rPr lang="ru-RU" dirty="0" smtClean="0">
                <a:solidFill>
                  <a:srgbClr val="002060"/>
                </a:solidFill>
              </a:rPr>
              <a:t> количество правильно выполненных существенных  операций;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i="1" dirty="0" err="1" smtClean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 –</a:t>
            </a:r>
            <a:r>
              <a:rPr lang="ru-RU" dirty="0" smtClean="0">
                <a:solidFill>
                  <a:srgbClr val="002060"/>
                </a:solidFill>
              </a:rPr>
              <a:t> общее количество операций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    Критерии определения уровня овладения</a:t>
            </a:r>
            <a:br>
              <a:rPr lang="ru-RU" sz="3100" b="1" dirty="0" smtClean="0"/>
            </a:br>
            <a:r>
              <a:rPr lang="ru-RU" sz="3100" b="1" dirty="0" smtClean="0"/>
              <a:t> основными знаниями, умениями и навыками: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очень высокий – 	92 -100 баллов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высокий уровень – 	70 – 91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средний уровень – 	</a:t>
            </a:r>
            <a:r>
              <a:rPr lang="ru-RU" b="1" smtClean="0">
                <a:solidFill>
                  <a:srgbClr val="002060"/>
                </a:solidFill>
              </a:rPr>
              <a:t>50- 69</a:t>
            </a:r>
          </a:p>
          <a:p>
            <a:pPr>
              <a:buNone/>
            </a:pPr>
            <a:r>
              <a:rPr lang="ru-RU" b="1" smtClean="0">
                <a:solidFill>
                  <a:srgbClr val="002060"/>
                </a:solidFill>
              </a:rPr>
              <a:t>низкий </a:t>
            </a:r>
            <a:r>
              <a:rPr lang="ru-RU" b="1" dirty="0" smtClean="0">
                <a:solidFill>
                  <a:srgbClr val="002060"/>
                </a:solidFill>
              </a:rPr>
              <a:t>уровень – 	менее 50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359</TotalTime>
  <Words>167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TS101908700</vt:lpstr>
      <vt:lpstr>Изучение результативности  обучения  в системе Л.В.Занкова</vt:lpstr>
      <vt:lpstr>Слайд 2</vt:lpstr>
      <vt:lpstr>Слайд 3</vt:lpstr>
      <vt:lpstr>Осуществляется по 4 уровням, которые устанавливаются тремя способами</vt:lpstr>
      <vt:lpstr>Слайд 5</vt:lpstr>
      <vt:lpstr>Оценивание проверочных работ по 100-балльной шкале</vt:lpstr>
      <vt:lpstr>      Критерии определения уровня овладения  основными знаниями, умениями и навыками: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всех проявлений человеческого творчества самое удивительное и достойное внимания — это книги. В книгах живут думы прошедших времен; внятно и отчетливо раздаются голоса людей, прах которых давно разлетелся, как сон. Все, что человечество совершило, передумало, все, чего оно достигло, — все это сохранилось, как бы волшебством,  на страницах книг. Карлейль Томас </dc:title>
  <dc:subject/>
  <dc:creator>Покшиванова </dc:creator>
  <cp:keywords/>
  <dc:description/>
  <cp:lastModifiedBy>User</cp:lastModifiedBy>
  <cp:revision>61</cp:revision>
  <dcterms:created xsi:type="dcterms:W3CDTF">2011-12-23T15:34:03Z</dcterms:created>
  <dcterms:modified xsi:type="dcterms:W3CDTF">2012-11-19T11:52:13Z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