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56" r:id="rId4"/>
    <p:sldId id="257" r:id="rId5"/>
    <p:sldId id="258" r:id="rId6"/>
    <p:sldId id="259" r:id="rId7"/>
    <p:sldId id="263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\Природа\Погода\Времена года\Зима\64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358188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6500813"/>
            <a:ext cx="1012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4A9297-A4C4-407A-9D74-21C283509B3B}" type="datetimeFigureOut">
              <a:rPr lang="ru-RU"/>
              <a:pPr>
                <a:defRPr/>
              </a:pPr>
              <a:t>21.11.2012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91446E-AAF4-44B0-8243-D0D634E0AD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25" y="1500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1431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292893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28688" y="4786313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15188" y="1571625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3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72438" y="357188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8188" y="3143250"/>
            <a:ext cx="785812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00" y="4929188"/>
            <a:ext cx="785813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" descr="F:\вика3\Новая папка\bg20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215313" y="60721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43852" cy="1385896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a_BraggaStars" pitchFamily="82" charset="-52"/>
              </a:rPr>
              <a:t>Внеклассное занятие по пожарной безопасности</a:t>
            </a:r>
            <a:endParaRPr lang="ru-RU" b="1" dirty="0">
              <a:solidFill>
                <a:srgbClr val="00B050"/>
              </a:solidFill>
              <a:latin typeface="a_BraggaStars" pitchFamily="8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Л.А.Боровик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МОБУ СОШ с.Томское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Амурской области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Ampir Deco" pitchFamily="2" charset="0"/>
              </a:rPr>
              <a:t>Безопасный новый год</a:t>
            </a:r>
            <a:endParaRPr lang="ru-RU" dirty="0">
              <a:solidFill>
                <a:srgbClr val="C00000"/>
              </a:solidFill>
              <a:latin typeface="Ampir Deco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7" descr="0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357562"/>
            <a:ext cx="2286016" cy="334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643314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D:\Старое\Анимашки(2)\ёлки(2)\4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1" y="2643182"/>
            <a:ext cx="2648513" cy="3881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nastasiaScript" pitchFamily="2" charset="0"/>
              </a:rPr>
              <a:t>Если вы хотите весело и без происшествий встретить Новый год, то необходимо соблюдать основные меры предосторожности:</a:t>
            </a:r>
            <a:br>
              <a:rPr lang="ru-RU" b="1" dirty="0" smtClean="0">
                <a:solidFill>
                  <a:srgbClr val="FF0000"/>
                </a:solidFill>
                <a:latin typeface="AnastasiaScript" pitchFamily="2" charset="0"/>
              </a:rPr>
            </a:br>
            <a:endParaRPr lang="ru-RU" b="1" dirty="0" smtClean="0">
              <a:solidFill>
                <a:srgbClr val="FF0000"/>
              </a:solidFill>
              <a:latin typeface="Anastasia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2" name="Picture 6" descr="D:\картинки гифы\картинки огонь\Огонь Пожар\00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286124"/>
            <a:ext cx="1885954" cy="3279920"/>
          </a:xfrm>
          <a:prstGeom prst="rect">
            <a:avLst/>
          </a:prstGeom>
          <a:noFill/>
        </p:spPr>
      </p:pic>
      <p:pic>
        <p:nvPicPr>
          <p:cNvPr id="5" name="Picture 2" descr="ani11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485" y="3786190"/>
            <a:ext cx="4674493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Не зажигайте на ёлке свечи, бенгальские огни. </a:t>
            </a:r>
          </a:p>
        </p:txBody>
      </p:sp>
      <p:pic>
        <p:nvPicPr>
          <p:cNvPr id="4" name="Picture 14" descr="Большие анимированные новогодние ёлки (20шт.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643050"/>
            <a:ext cx="2857512" cy="4762520"/>
          </a:xfrm>
          <a:prstGeom prst="rect">
            <a:avLst/>
          </a:prstGeom>
          <a:noFill/>
        </p:spPr>
      </p:pic>
      <p:pic>
        <p:nvPicPr>
          <p:cNvPr id="7" name="Picture 10" descr="Kerzen00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636"/>
            <a:ext cx="514350" cy="628650"/>
          </a:xfrm>
          <a:prstGeom prst="rect">
            <a:avLst/>
          </a:prstGeom>
          <a:noFill/>
        </p:spPr>
      </p:pic>
      <p:pic>
        <p:nvPicPr>
          <p:cNvPr id="8" name="Picture 26" descr="Sterne0036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000240"/>
            <a:ext cx="1785950" cy="1785950"/>
          </a:xfrm>
          <a:prstGeom prst="rect">
            <a:avLst/>
          </a:prstGeom>
          <a:noFill/>
        </p:spPr>
      </p:pic>
      <p:pic>
        <p:nvPicPr>
          <p:cNvPr id="9" name="Picture 30" descr="Sterne0046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785926"/>
            <a:ext cx="1785950" cy="1785950"/>
          </a:xfrm>
          <a:prstGeom prst="rect">
            <a:avLst/>
          </a:prstGeom>
          <a:noFill/>
        </p:spPr>
      </p:pic>
      <p:pic>
        <p:nvPicPr>
          <p:cNvPr id="10" name="Picture 2" descr="http://priroda.inc.ru/prazdnik/anima/plaatjes/vw0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1785926"/>
            <a:ext cx="2057400" cy="2009776"/>
          </a:xfrm>
          <a:prstGeom prst="rect">
            <a:avLst/>
          </a:prstGeom>
          <a:noFill/>
        </p:spPr>
      </p:pic>
      <p:pic>
        <p:nvPicPr>
          <p:cNvPr id="12" name="Picture 2" descr="http://priroda.inc.ru/prazdnik/anima/plaatjes/vw0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2643182"/>
            <a:ext cx="2057400" cy="2009776"/>
          </a:xfrm>
          <a:prstGeom prst="rect">
            <a:avLst/>
          </a:prstGeom>
          <a:noFill/>
        </p:spPr>
      </p:pic>
      <p:pic>
        <p:nvPicPr>
          <p:cNvPr id="13" name="Picture 12" descr="Kerzen0044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3000372"/>
            <a:ext cx="428625" cy="1085850"/>
          </a:xfrm>
          <a:prstGeom prst="rect">
            <a:avLst/>
          </a:prstGeom>
          <a:noFill/>
        </p:spPr>
      </p:pic>
      <p:pic>
        <p:nvPicPr>
          <p:cNvPr id="14" name="Picture 16" descr="Kerzen001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4500570"/>
            <a:ext cx="1543050" cy="657225"/>
          </a:xfrm>
          <a:prstGeom prst="rect">
            <a:avLst/>
          </a:prstGeom>
          <a:noFill/>
        </p:spPr>
      </p:pic>
      <p:pic>
        <p:nvPicPr>
          <p:cNvPr id="15" name="Picture 12" descr="Kerzen0044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429000"/>
            <a:ext cx="42862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54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Не используйте самодельные электрогирлянды, не направляйте в её сторону хлопушки; </a:t>
            </a:r>
            <a:endParaRPr lang="ru-RU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5" name="Picture 2" descr="C:\Documents and Settings\Admin\Рабочий стол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104" r="33427"/>
          <a:stretch>
            <a:fillRect/>
          </a:stretch>
        </p:blipFill>
        <p:spPr bwMode="auto">
          <a:xfrm>
            <a:off x="357158" y="2500306"/>
            <a:ext cx="4059969" cy="4093767"/>
          </a:xfrm>
          <a:prstGeom prst="rect">
            <a:avLst/>
          </a:prstGeom>
          <a:noFill/>
        </p:spPr>
      </p:pic>
      <p:pic>
        <p:nvPicPr>
          <p:cNvPr id="6" name="Рисунок 6" descr="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14686"/>
            <a:ext cx="1981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72573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Нельзя ватой обкладывать подставку и украшать ветки  и игрушками из нее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 descr="Большие анимированные новогодние ёлки (20шт.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643182"/>
            <a:ext cx="2786082" cy="3896618"/>
          </a:xfrm>
          <a:prstGeom prst="rect">
            <a:avLst/>
          </a:prstGeom>
          <a:noFill/>
        </p:spPr>
      </p:pic>
      <p:pic>
        <p:nvPicPr>
          <p:cNvPr id="6" name="Picture 10" descr="IPB Imag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5572140"/>
            <a:ext cx="1147210" cy="928694"/>
          </a:xfrm>
          <a:prstGeom prst="rect">
            <a:avLst/>
          </a:prstGeom>
          <a:noFill/>
        </p:spPr>
      </p:pic>
      <p:pic>
        <p:nvPicPr>
          <p:cNvPr id="7" name="Picture 8" descr="IPB Imag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390525" cy="400050"/>
          </a:xfrm>
          <a:prstGeom prst="rect">
            <a:avLst/>
          </a:prstGeom>
          <a:noFill/>
        </p:spPr>
      </p:pic>
      <p:pic>
        <p:nvPicPr>
          <p:cNvPr id="8" name="Picture 2" descr="IPB Imag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000504"/>
            <a:ext cx="781050" cy="619126"/>
          </a:xfrm>
          <a:prstGeom prst="rect">
            <a:avLst/>
          </a:prstGeom>
          <a:noFill/>
        </p:spPr>
      </p:pic>
      <p:pic>
        <p:nvPicPr>
          <p:cNvPr id="9" name="Picture 10" descr="IPB Imag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643578"/>
            <a:ext cx="1147210" cy="928694"/>
          </a:xfrm>
          <a:prstGeom prst="rect">
            <a:avLst/>
          </a:prstGeom>
          <a:noFill/>
        </p:spPr>
      </p:pic>
      <p:pic>
        <p:nvPicPr>
          <p:cNvPr id="10" name="Picture 6" descr="http://priroda.inc.ru/prazdnik/anima/kerst/kerstballen_1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4000504"/>
            <a:ext cx="990600" cy="148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mpir Deco" pitchFamily="2" charset="0"/>
              </a:rPr>
              <a:t>Не пускай салют без спроса!</a:t>
            </a:r>
            <a:endParaRPr lang="ru-RU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4" name="Picture 2" descr="C:\Documents and Settings\Admin\Рабочий стол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46566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Во избежания всяких бед</a:t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Огню на елку хода нет!</a:t>
            </a:r>
            <a:endParaRPr lang="ru-RU" dirty="0">
              <a:solidFill>
                <a:srgbClr val="002060"/>
              </a:solidFill>
              <a:latin typeface="Ampir Deco" pitchFamily="2" charset="0"/>
            </a:endParaRPr>
          </a:p>
        </p:txBody>
      </p:sp>
      <p:pic>
        <p:nvPicPr>
          <p:cNvPr id="6" name="Picture 2" descr="46 (488x593, 342Kb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9715" y="1600200"/>
            <a:ext cx="37245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5001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Пусть помнит каждый гражданин</a:t>
            </a:r>
            <a:br>
              <a:rPr lang="ru-RU" dirty="0" smtClean="0">
                <a:solidFill>
                  <a:srgbClr val="002060"/>
                </a:solidFill>
                <a:latin typeface="Ampir Deco" pitchFamily="2" charset="0"/>
              </a:rPr>
            </a:br>
            <a:r>
              <a:rPr lang="ru-RU" dirty="0" smtClean="0">
                <a:solidFill>
                  <a:srgbClr val="002060"/>
                </a:solidFill>
                <a:latin typeface="Ampir Deco" pitchFamily="2" charset="0"/>
              </a:rPr>
              <a:t>Пожарный номер – </a:t>
            </a:r>
            <a:r>
              <a:rPr lang="ru-RU" dirty="0" smtClean="0">
                <a:solidFill>
                  <a:srgbClr val="C00000"/>
                </a:solidFill>
                <a:latin typeface="Ampir Deco" pitchFamily="2" charset="0"/>
              </a:rPr>
              <a:t>01!</a:t>
            </a:r>
            <a:endParaRPr lang="ru-RU" dirty="0">
              <a:solidFill>
                <a:srgbClr val="C00000"/>
              </a:solidFill>
              <a:latin typeface="Ampir Deco" pitchFamily="2" charset="0"/>
            </a:endParaRPr>
          </a:p>
        </p:txBody>
      </p:sp>
      <p:pic>
        <p:nvPicPr>
          <p:cNvPr id="6" name="Рисунок 7" descr="00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14752"/>
            <a:ext cx="2446742" cy="278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има анимированный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 анимированный</Template>
  <TotalTime>88</TotalTime>
  <Words>71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Зима анимированный</vt:lpstr>
      <vt:lpstr>Внеклассное занятие по пожарной безопасности</vt:lpstr>
      <vt:lpstr>Безопасный новый год</vt:lpstr>
      <vt:lpstr>Если вы хотите весело и без происшествий встретить Новый год, то необходимо соблюдать основные меры предосторожности: </vt:lpstr>
      <vt:lpstr> Не зажигайте на ёлке свечи, бенгальские огни. </vt:lpstr>
      <vt:lpstr> Не используйте самодельные электрогирлянды, не направляйте в её сторону хлопушки; </vt:lpstr>
      <vt:lpstr>Нельзя ватой обкладывать подставку и украшать ветки  и игрушками из нее </vt:lpstr>
      <vt:lpstr>Не пускай салют без спроса!</vt:lpstr>
      <vt:lpstr>Во избежания всяких бед Огню на елку хода нет!</vt:lpstr>
      <vt:lpstr>Пусть помнит каждый гражданин Пожарный номер – 01!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вы хотите весело и без происшествий встретить Новый год, то необходимо соблюдать основные меры предосторожности: </dc:title>
  <dc:creator>Admin</dc:creator>
  <cp:lastModifiedBy>Admin</cp:lastModifiedBy>
  <cp:revision>11</cp:revision>
  <dcterms:created xsi:type="dcterms:W3CDTF">2011-12-08T10:59:22Z</dcterms:created>
  <dcterms:modified xsi:type="dcterms:W3CDTF">2012-11-21T11:33:14Z</dcterms:modified>
</cp:coreProperties>
</file>