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65" r:id="rId4"/>
    <p:sldId id="275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6" r:id="rId14"/>
    <p:sldId id="277" r:id="rId15"/>
    <p:sldId id="259" r:id="rId16"/>
    <p:sldId id="274" r:id="rId17"/>
    <p:sldId id="271" r:id="rId18"/>
    <p:sldId id="272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770" autoAdjust="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22CE4-BAAD-41A6-B4F0-F22DD525A706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5506C-F531-4AEA-8586-AC9E6C719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15DBB-A119-42AE-A1F9-668CBECCC708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E2299-F665-43D9-8CAE-F82F30596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E2299-F665-43D9-8CAE-F82F30596EF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2;&#1086;&#1085;&#1089;&#1087;&#1077;&#1082;&#1090;&#1099;%20&#1091;&#1088;&#1086;&#1082;&#1086;&#1074;\&#1054;&#1082;&#1088;&#1091;&#1078;&#1072;&#1102;&#1097;&#1080;&#1081;%20&#1084;&#1080;&#1088;\&#1047;&#1086;&#1083;&#1086;&#1090;&#1099;&#1077;%20&#1074;&#1086;&#1088;&#1086;&#1090;&#1072;\&#1044;&#1072;&#1085;&#1080;&#1083;&#1086;&#1074;%20&#1084;&#1086;&#1085;&#1072;&#1089;&#1090;&#1099;&#1088;&#1100;.&#1047;&#1074;&#1086;&#1085;%20&#1087;&#1088;&#1072;&#1079;&#1076;&#1085;&#1080;&#1095;&#1085;&#1099;&#1081;.%20&#1048;.&#1042;.&#1050;&#1086;&#1085;&#1086;&#1074;&#1072;&#1083;&#1086;&#1074;..mp3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L:\&#1082;&#1086;&#1085;&#1089;&#1087;&#1077;&#1082;&#1090;&#1099;%20&#1091;&#1088;&#1086;&#1082;&#1086;&#1074;\&#1054;&#1082;&#1088;&#1091;&#1078;&#1072;&#1102;&#1097;&#1080;&#1081;%20&#1084;&#1080;&#1088;\&#1047;&#1086;&#1083;&#1086;&#1090;&#1099;&#1077;%20&#1074;&#1086;&#1088;&#1086;&#1090;&#1072;\&#1055;&#1088;&#1080;&#1083;&#1086;&#1078;&#1077;&#1085;&#1080;&#1077;%202(&#1079;&#1074;&#1091;&#1082;&#1080;)\mp25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dirty="0" smtClean="0"/>
              <a:t>Урок истории в 3 классе</a:t>
            </a:r>
          </a:p>
          <a:p>
            <a:r>
              <a:rPr lang="ru-RU" sz="3600" dirty="0" smtClean="0"/>
              <a:t>Учитель Плетнёва Н.В.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284345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73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«Золотые ворота» </a:t>
            </a:r>
            <a:br>
              <a:rPr lang="ru-RU" sz="73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3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Древнюю Русь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L:\конспекты уроков\Окружающий мир\Золотые ворота\для презентации\кель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7917"/>
            <a:ext cx="9501222" cy="7125917"/>
          </a:xfrm>
          <a:prstGeom prst="rect">
            <a:avLst/>
          </a:prstGeom>
          <a:noFill/>
        </p:spPr>
      </p:pic>
      <p:pic>
        <p:nvPicPr>
          <p:cNvPr id="8194" name="Picture 2" descr="L:\конспекты уроков\Окружающий мир\Золотые ворота\для презентации\Нестор-летописец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859" y="-434122"/>
            <a:ext cx="4017363" cy="7292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L:\конспекты уроков\Окружающий мир\Золотые ворота\для презентации\азбу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0"/>
            <a:ext cx="71438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L:\конспекты уроков\Окружающий мир\Золотые ворота\для презентации\64558svyatyekirillimefodi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357430"/>
            <a:ext cx="1500198" cy="2001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L:\конспекты уроков\Окружающий мир\Золотые ворота\для презентации\кни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0"/>
            <a:ext cx="4033034" cy="3188169"/>
          </a:xfrm>
          <a:prstGeom prst="rect">
            <a:avLst/>
          </a:prstGeom>
          <a:noFill/>
        </p:spPr>
      </p:pic>
      <p:pic>
        <p:nvPicPr>
          <p:cNvPr id="10243" name="Picture 3" descr="L:\конспекты уроков\Окружающий мир\Золотые ворота\для презентации\книги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4461274" cy="3015822"/>
          </a:xfrm>
          <a:prstGeom prst="rect">
            <a:avLst/>
          </a:prstGeom>
          <a:noFill/>
        </p:spPr>
      </p:pic>
      <p:pic>
        <p:nvPicPr>
          <p:cNvPr id="10244" name="Picture 4" descr="L:\конспекты уроков\Окружающий мир\Золотые ворота\для презентации\книги из кож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969508"/>
            <a:ext cx="6000760" cy="3888492"/>
          </a:xfrm>
          <a:prstGeom prst="rect">
            <a:avLst/>
          </a:prstGeom>
          <a:noFill/>
        </p:spPr>
      </p:pic>
      <p:pic>
        <p:nvPicPr>
          <p:cNvPr id="10245" name="Picture 5" descr="L:\конспекты уроков\Окружающий мир\Золотые ворота\для презентации\облож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44813"/>
            <a:ext cx="2927187" cy="3913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конспекты уроков\Окружающий мир\Золотые ворота\для презентации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329" y="214290"/>
            <a:ext cx="8826770" cy="55007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43108" y="4071942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543192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там 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воротами?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1785926"/>
            <a:ext cx="6429420" cy="2214578"/>
          </a:xfrm>
        </p:spPr>
        <p:txBody>
          <a:bodyPr>
            <a:normAutofit/>
          </a:bodyPr>
          <a:lstStyle/>
          <a:p>
            <a:pPr algn="ctr"/>
            <a:r>
              <a:rPr lang="ru-RU" b="1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Памятники культуры</a:t>
            </a:r>
            <a:br>
              <a:rPr lang="ru-RU" b="1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b="1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– это…</a:t>
            </a:r>
            <a:endParaRPr lang="ru-RU" b="1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401080" cy="585791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8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подсчётам историков в 9-10 веках на Руси существовало 25 городов, в 11 веке – 89, к концу 12 века – 224. </a:t>
            </a:r>
            <a:br>
              <a:rPr lang="ru-RU" sz="48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8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Раньше из 100 человек всего 2-3 жили в городе, а сейчас из 100-64</a:t>
            </a:r>
            <a:endParaRPr lang="ru-RU" sz="40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69068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None/>
            </a:pP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«Почему Русь называли «страной городов»? </a:t>
            </a: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://naurok.3dn.ru/85/84.gif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28604"/>
            <a:ext cx="825820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       РЕФЛЕКСИЯ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L:\конспекты уроков\Окружающий мир\Золотые ворота\увидел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2847975" cy="2000264"/>
          </a:xfrm>
          <a:prstGeom prst="rect">
            <a:avLst/>
          </a:prstGeom>
          <a:noFill/>
        </p:spPr>
      </p:pic>
      <p:pic>
        <p:nvPicPr>
          <p:cNvPr id="1027" name="Picture 3" descr="L:\конспекты уроков\Окружающий мир\Золотые ворота\ручка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142984"/>
            <a:ext cx="2643191" cy="2000264"/>
          </a:xfrm>
          <a:prstGeom prst="rect">
            <a:avLst/>
          </a:prstGeom>
          <a:noFill/>
        </p:spPr>
      </p:pic>
      <p:pic>
        <p:nvPicPr>
          <p:cNvPr id="1028" name="Picture 4" descr="L:\конспекты уроков\Окружающий мир\Золотые ворота\ум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357562"/>
            <a:ext cx="2786082" cy="2301056"/>
          </a:xfrm>
          <a:prstGeom prst="rect">
            <a:avLst/>
          </a:prstGeom>
          <a:noFill/>
        </p:spPr>
      </p:pic>
      <p:pic>
        <p:nvPicPr>
          <p:cNvPr id="1029" name="Picture 5" descr="D:\мои документы\Мои рисунки\картинки\16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86124"/>
            <a:ext cx="2428892" cy="242889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85786" y="5857892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чём хотелось бы ещё узнать?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28596" y="2143116"/>
            <a:ext cx="8286808" cy="3972412"/>
          </a:xfrm>
        </p:spPr>
        <p:txBody>
          <a:bodyPr>
            <a:normAutofit/>
          </a:bodyPr>
          <a:lstStyle/>
          <a:p>
            <a:pPr lvl="0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С.32-37,  т. № 1.2, 3 с.12-13</a:t>
            </a:r>
          </a:p>
          <a:p>
            <a:pPr lvl="0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Задание №3 на с. 37 учебника</a:t>
            </a:r>
          </a:p>
          <a:p>
            <a:pPr lvl="0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Найти информацию о чудодейственных иконах.</a:t>
            </a:r>
          </a:p>
          <a:p>
            <a:pPr lvl="0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Найти информацию о «Золотых воротах» г.Владимира.</a:t>
            </a:r>
          </a:p>
          <a:p>
            <a:pPr lvl="0">
              <a:buNone/>
            </a:pPr>
            <a:endParaRPr lang="ru-RU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Информация о домашнем задании: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конспекты уроков\Окружающий мир\Золотые ворота\для презентации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229600" cy="12858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«Золотые ворота» крепостной стены древнего Владимира</a:t>
            </a:r>
            <a:endParaRPr lang="ru-RU" b="1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L:\конспекты уроков\Окружающий мир\Золотые ворота\для презентации\ико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2525" y="0"/>
            <a:ext cx="2761475" cy="3500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конспекты уроков\Окружающий мир\Золотые ворота\для презентации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329" y="214290"/>
            <a:ext cx="8826770" cy="55007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43108" y="4071942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543192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там 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воротами?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8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Оглянись на предков наших,  </a:t>
            </a:r>
          </a:p>
          <a:p>
            <a:pPr algn="ctr">
              <a:buNone/>
            </a:pP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героев прошлых дней. </a:t>
            </a:r>
          </a:p>
          <a:p>
            <a:pPr algn="ctr">
              <a:buNone/>
            </a:pP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Вспоминай их добрым словом – </a:t>
            </a:r>
          </a:p>
          <a:p>
            <a:pPr algn="ctr">
              <a:buNone/>
            </a:pP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Слава им, борцам суровым!                                                                                                                            Слава нашей стороне!</a:t>
            </a:r>
          </a:p>
          <a:p>
            <a:pPr algn="ctr">
              <a:buNone/>
            </a:pP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Слава русской старине! </a:t>
            </a:r>
          </a:p>
          <a:p>
            <a:pPr algn="ctr">
              <a:buNone/>
            </a:pP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про эту старину   </a:t>
            </a:r>
          </a:p>
          <a:p>
            <a:pPr algn="ctr">
              <a:buNone/>
            </a:pP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рассказывать начну, </a:t>
            </a:r>
          </a:p>
          <a:p>
            <a:pPr algn="ctr">
              <a:buNone/>
            </a:pP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Чтобы люди знать могли</a:t>
            </a:r>
          </a:p>
          <a:p>
            <a:pPr algn="ctr">
              <a:buNone/>
            </a:pP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делах родной земли…</a:t>
            </a:r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L:\конспекты уроков\Окружающий мир\Золотые ворота\для презентации\лавка ремесленника.jpg"/>
          <p:cNvPicPr>
            <a:picLocks noChangeAspect="1" noChangeArrowheads="1"/>
          </p:cNvPicPr>
          <p:nvPr/>
        </p:nvPicPr>
        <p:blipFill>
          <a:blip r:embed="rId2" cstate="print"/>
          <a:srcRect t="14705" b="8824"/>
          <a:stretch>
            <a:fillRect/>
          </a:stretch>
        </p:blipFill>
        <p:spPr bwMode="auto">
          <a:xfrm>
            <a:off x="1196663" y="0"/>
            <a:ext cx="7947337" cy="3714776"/>
          </a:xfrm>
          <a:prstGeom prst="rect">
            <a:avLst/>
          </a:prstGeom>
          <a:noFill/>
        </p:spPr>
      </p:pic>
      <p:pic>
        <p:nvPicPr>
          <p:cNvPr id="3074" name="Picture 2" descr="L:\конспекты уроков\Окружающий мир\Золотые ворота\для презентации\кузнецы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43240" cy="3919252"/>
          </a:xfrm>
          <a:prstGeom prst="rect">
            <a:avLst/>
          </a:prstGeom>
          <a:noFill/>
        </p:spPr>
      </p:pic>
      <p:pic>
        <p:nvPicPr>
          <p:cNvPr id="6" name="Picture 4" descr="L:\конспекты уроков\Окружающий мир\Золотые ворота\для презентации\крестьяне.jpg"/>
          <p:cNvPicPr>
            <a:picLocks noChangeAspect="1" noChangeArrowheads="1"/>
          </p:cNvPicPr>
          <p:nvPr/>
        </p:nvPicPr>
        <p:blipFill>
          <a:blip r:embed="rId4" cstate="print"/>
          <a:srcRect t="21482"/>
          <a:stretch>
            <a:fillRect/>
          </a:stretch>
        </p:blipFill>
        <p:spPr bwMode="auto">
          <a:xfrm>
            <a:off x="1571604" y="3143249"/>
            <a:ext cx="6308077" cy="3714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L:\конспекты уроков\Окружающий мир\Золотые ворота\для презентации\торг площад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1250"/>
            <a:ext cx="7572396" cy="6979250"/>
          </a:xfrm>
          <a:prstGeom prst="rect">
            <a:avLst/>
          </a:prstGeom>
          <a:noFill/>
        </p:spPr>
      </p:pic>
      <p:pic>
        <p:nvPicPr>
          <p:cNvPr id="4099" name="Picture 3" descr="L:\конспекты уроков\Окружающий мир\Золотые ворота\для презентации\Kup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1372" y="2714620"/>
            <a:ext cx="3702627" cy="41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Успенский собор</a:t>
            </a:r>
            <a:br>
              <a:rPr lang="ru-RU" sz="4400" b="1" dirty="0" smtClean="0"/>
            </a:br>
            <a:r>
              <a:rPr lang="ru-RU" sz="4400" b="1" dirty="0" smtClean="0"/>
              <a:t> г.Владимира</a:t>
            </a:r>
            <a:endParaRPr lang="ru-RU" sz="4400" b="1" dirty="0"/>
          </a:p>
        </p:txBody>
      </p:sp>
      <p:pic>
        <p:nvPicPr>
          <p:cNvPr id="5122" name="Picture 2" descr="L:\конспекты уроков\Окружающий мир\Золотые ворота\для презентации\успенский собор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249663"/>
            <a:ext cx="6259306" cy="5608337"/>
          </a:xfrm>
          <a:prstGeom prst="rect">
            <a:avLst/>
          </a:prstGeom>
          <a:noFill/>
        </p:spPr>
      </p:pic>
      <p:pic>
        <p:nvPicPr>
          <p:cNvPr id="5" name="Данилов монастырь.Звон праздничный. И.В.Коновалов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L:\конспекты уроков\Окружающий мир\Золотые ворота\для презентации\иконоста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57214"/>
            <a:ext cx="9144000" cy="84201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L:\конспекты уроков\Окружающий мир\Золотые ворота\для презентации\Владимирск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785926"/>
            <a:ext cx="928694" cy="1458049"/>
          </a:xfrm>
          <a:prstGeom prst="rect">
            <a:avLst/>
          </a:prstGeom>
          <a:noFill/>
        </p:spPr>
      </p:pic>
      <p:pic>
        <p:nvPicPr>
          <p:cNvPr id="4" name="mp25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L:\конспекты уроков\Окружающий мир\Золотые ворота\для презентации\фреск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2752" cy="628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411</TotalTime>
  <Words>138</Words>
  <Application>Microsoft Office PowerPoint</Application>
  <PresentationFormat>Экран (4:3)</PresentationFormat>
  <Paragraphs>27</Paragraphs>
  <Slides>19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«Золотые ворота»  в Древнюю Русь </vt:lpstr>
      <vt:lpstr>«Золотые ворота» крепостной стены древнего Владимира</vt:lpstr>
      <vt:lpstr>Слайд 3</vt:lpstr>
      <vt:lpstr>Слайд 4</vt:lpstr>
      <vt:lpstr>Слайд 5</vt:lpstr>
      <vt:lpstr>Слайд 6</vt:lpstr>
      <vt:lpstr>Успенский собор  г.Владимира</vt:lpstr>
      <vt:lpstr>Слайд 8</vt:lpstr>
      <vt:lpstr>Слайд 9</vt:lpstr>
      <vt:lpstr>Слайд 10</vt:lpstr>
      <vt:lpstr>Слайд 11</vt:lpstr>
      <vt:lpstr>Слайд 12</vt:lpstr>
      <vt:lpstr>Слайд 13</vt:lpstr>
      <vt:lpstr>Памятники культуры  – это…</vt:lpstr>
      <vt:lpstr>     По подсчётам историков в 9-10 веках на Руси существовало 25 городов, в 11 веке – 89, к концу 12 века – 224.  Раньше из 100 человек всего 2-3 жили в городе, а сейчас из 100-64</vt:lpstr>
      <vt:lpstr>Слайд 16</vt:lpstr>
      <vt:lpstr>Слайд 17</vt:lpstr>
      <vt:lpstr>       РЕФЛЕКСИЯ</vt:lpstr>
      <vt:lpstr>Информация о домашнем задании: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«Золотые ворота»  в Древнюю Русь </dc:title>
  <cp:lastModifiedBy>Плетнёва Наталья</cp:lastModifiedBy>
  <cp:revision>44</cp:revision>
  <dcterms:modified xsi:type="dcterms:W3CDTF">2013-02-01T05:45:03Z</dcterms:modified>
</cp:coreProperties>
</file>