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4" r:id="rId7"/>
    <p:sldId id="285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5" r:id="rId16"/>
    <p:sldId id="268" r:id="rId17"/>
    <p:sldId id="269" r:id="rId18"/>
    <p:sldId id="271" r:id="rId19"/>
    <p:sldId id="273" r:id="rId20"/>
    <p:sldId id="275" r:id="rId21"/>
    <p:sldId id="282" r:id="rId22"/>
    <p:sldId id="283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0AC-2C90-4A2E-99A9-3941B8FEB3B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0133-6D3F-4217-8A6D-214ECD45E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0AC-2C90-4A2E-99A9-3941B8FEB3B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0133-6D3F-4217-8A6D-214ECD45E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0AC-2C90-4A2E-99A9-3941B8FEB3B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0133-6D3F-4217-8A6D-214ECD45E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0AC-2C90-4A2E-99A9-3941B8FEB3B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0133-6D3F-4217-8A6D-214ECD45E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0AC-2C90-4A2E-99A9-3941B8FEB3B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0133-6D3F-4217-8A6D-214ECD45E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0AC-2C90-4A2E-99A9-3941B8FEB3B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0133-6D3F-4217-8A6D-214ECD45E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0AC-2C90-4A2E-99A9-3941B8FEB3B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0133-6D3F-4217-8A6D-214ECD45E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0AC-2C90-4A2E-99A9-3941B8FEB3B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0133-6D3F-4217-8A6D-214ECD45E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0AC-2C90-4A2E-99A9-3941B8FEB3B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0133-6D3F-4217-8A6D-214ECD45E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0AC-2C90-4A2E-99A9-3941B8FEB3B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0133-6D3F-4217-8A6D-214ECD45E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0AC-2C90-4A2E-99A9-3941B8FEB3B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0133-6D3F-4217-8A6D-214ECD45E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DE0AC-2C90-4A2E-99A9-3941B8FEB3B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0133-6D3F-4217-8A6D-214ECD45E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609600"/>
            <a:ext cx="4894312" cy="1143000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ПОРТФОЛИО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981200"/>
            <a:ext cx="4703440" cy="4114800"/>
          </a:xfrm>
        </p:spPr>
        <p:txBody>
          <a:bodyPr/>
          <a:lstStyle/>
          <a:p>
            <a:pPr algn="ctr">
              <a:buNone/>
            </a:pPr>
            <a:r>
              <a:rPr lang="ru-RU" sz="3600" b="1" dirty="0" err="1" smtClean="0">
                <a:solidFill>
                  <a:schemeClr val="bg1"/>
                </a:solidFill>
              </a:rPr>
              <a:t>Дударева</a:t>
            </a:r>
            <a:r>
              <a:rPr lang="ru-RU" sz="3600" b="1" dirty="0" smtClean="0">
                <a:solidFill>
                  <a:schemeClr val="bg1"/>
                </a:solidFill>
              </a:rPr>
              <a:t> Марина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Константиновна инструктор по физической культуре 1 квалификационной категории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Марина\Desktop\Новая папка\dudareva_marina_konstantinov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836712"/>
            <a:ext cx="3672408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500174"/>
          </a:xfr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Спортивный праздник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баты, бравые солдаты»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_040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571612"/>
            <a:ext cx="4467196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100_040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1857364"/>
            <a:ext cx="4495800" cy="5000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Соревнование по мини - футболу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DC1157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071546"/>
            <a:ext cx="4500562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SDC1159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86314" y="1857340"/>
            <a:ext cx="4357686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Спортивный праздник «Звезды зовут»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S800839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857752" y="2000240"/>
            <a:ext cx="4286248" cy="4857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6" descr="S8008393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1714488"/>
            <a:ext cx="4500562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857232"/>
            <a:ext cx="8229600" cy="4500594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в спартакиаде физкультурно-образовательного фестиваля «Воркутинские звездочки»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Старты на воде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800823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428736"/>
            <a:ext cx="4500562" cy="5429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_617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3438" y="1643050"/>
            <a:ext cx="4500562" cy="5214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Веселые старты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S800816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251520" y="1268760"/>
            <a:ext cx="435768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7" descr="IMG_57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2492896"/>
            <a:ext cx="4225008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714356"/>
            <a:ext cx="8229600" cy="4368808"/>
          </a:xfrm>
        </p:spPr>
        <p:txBody>
          <a:bodyPr>
            <a:normAutofit fontScale="90000"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в спартакиаде среди детей старшего дошкольного возраста «Я – будущий чемпион»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Конкурс-фестиваль по детскому фитнесу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4" descr="S800917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124744"/>
            <a:ext cx="3352800" cy="3212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&amp;Ocy;&amp;tcy;&amp;kcy;&amp;rcy;&amp;ycy;&amp;tcy;&amp;softcy; &amp;icy;&amp;zcy;&amp;ocy;&amp;bcy;&amp;rcy;&amp;acy;&amp;zhcy;&amp;iecy;&amp;ncy;&amp;icy;&amp;ie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3758069"/>
            <a:ext cx="3099931" cy="3099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Содержимое 6" descr="S800918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8104" y="1124744"/>
            <a:ext cx="3419872" cy="3178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Спортивно-развлекательные эстафеты «Чемпионы на старт!»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S8008745[(000140)12-14-45]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643050"/>
            <a:ext cx="3875734" cy="293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S8008747[(000063)12-16-25]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76056" y="1556792"/>
            <a:ext cx="3640456" cy="3120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3573016"/>
            <a:ext cx="4079171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Соревнования по плаванию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5" descr="S800893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953433"/>
            <a:ext cx="4038600" cy="3819497"/>
          </a:xfrm>
        </p:spPr>
      </p:pic>
      <p:pic>
        <p:nvPicPr>
          <p:cNvPr id="10" name="Picture 1" descr="D:\фото работа\плавание Спартакиада\DSC_02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996119"/>
            <a:ext cx="4038600" cy="37341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«Чтобы сделать ребенка умным и рассудительным, сделайте его крепким и здоровым!»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ЖАН ЖАК РУССО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696"/>
            <a:ext cx="3329388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4" descr="F:\S8007831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1556792"/>
            <a:ext cx="327585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645024"/>
            <a:ext cx="3479214" cy="3010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1700808"/>
            <a:ext cx="336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176" y="4293096"/>
            <a:ext cx="2987824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nsportal.ru/sites/default/files/styles/media_gallery_large/public/gallery/2016/01/25/nashi_budni/dscn1277.jpg?itok=n--RNR4T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7864" y="4077072"/>
            <a:ext cx="3096344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конкурсе - соревновании «Зеленый огонек»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F706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8597" y="1428736"/>
            <a:ext cx="3999388" cy="5096608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nsportal.ru/sites/default/files/styles/media_gallery_large/public/gallery/2016/01/24/nashi_pobedy/zelenyy_ogonek-_2015.jpg?itok=Lskveu1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84784"/>
            <a:ext cx="4248472" cy="500633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714356"/>
            <a:ext cx="8478114" cy="4368808"/>
          </a:xfrm>
        </p:spPr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«МАМА, ПАПА, Я – СПОРТИВНАЯ СЕМЬЯ 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фото работа\23 февраля 2014\S80095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322671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3" descr="D:\фото работа\23 февраля 2012\P10506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260648"/>
            <a:ext cx="322543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D:\фото работа\Неделя Здоровой семьи 2011\P021110_18.11_[0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501008"/>
            <a:ext cx="309634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7" name="Picture 5" descr="D:\фото работа\волшебные мячи\S80079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3356992"/>
            <a:ext cx="309634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8" name="Picture 6" descr="D:\фото работа\23 февраля 2015\100CANON\IMG_266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2987824" y="1412776"/>
            <a:ext cx="2736304" cy="333695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7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08292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7200" b="1" cap="all" dirty="0" smtClean="0">
                <a:ln w="0"/>
                <a:gradFill flip="none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Продолжение следует…</a:t>
            </a:r>
            <a:endParaRPr lang="ru-RU" sz="7200" b="1" cap="all" dirty="0">
              <a:ln w="0"/>
              <a:gradFill flip="none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/>
              <a:t>ДАВАЙТЕ ПОЗНАКОМИМСЯ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000240"/>
            <a:ext cx="7772400" cy="4114800"/>
          </a:xfrm>
        </p:spPr>
        <p:txBody>
          <a:bodyPr/>
          <a:lstStyle/>
          <a:p>
            <a:r>
              <a:rPr lang="ru-RU" sz="2400" u="sng" dirty="0" smtClean="0"/>
              <a:t>ОБРАЗОВАНИЕ: </a:t>
            </a:r>
            <a:r>
              <a:rPr lang="ru-RU" sz="2400" dirty="0" smtClean="0"/>
              <a:t>В 2004 году окончила Воркутинский педагогический колледж . В 2012 году окончила Федеральное государственное бюджетное образовательное учреждение высшего профессионального образования «Шуйский государственный педагогический университет»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/>
              <a:t>МЕСТО РАБОТЫ</a:t>
            </a:r>
            <a:r>
              <a:rPr lang="ru-RU" sz="2400" dirty="0" smtClean="0"/>
              <a:t>: Муниципальное бюджетное дошкольное образовательной учреждение «детский сад № 63 «</a:t>
            </a:r>
            <a:r>
              <a:rPr lang="ru-RU" sz="2400" dirty="0" err="1" smtClean="0"/>
              <a:t>Северяночка</a:t>
            </a:r>
            <a:r>
              <a:rPr lang="ru-RU" sz="2400" dirty="0" smtClean="0"/>
              <a:t>» г. Воркуты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/>
              <a:t>ПЕДАГОГИЧЕСКИЙ СТАЖ </a:t>
            </a:r>
            <a:r>
              <a:rPr lang="ru-RU" sz="2400" dirty="0" smtClean="0"/>
              <a:t>: 12 ЛЕТ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88640"/>
            <a:ext cx="7772400" cy="8114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D:\воспитатель года моя\Марина грамоты\мои\Марина\img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4189435"/>
            <a:ext cx="4392488" cy="2668565"/>
          </a:xfrm>
          <a:prstGeom prst="rect">
            <a:avLst/>
          </a:prstGeom>
          <a:noFill/>
        </p:spPr>
      </p:pic>
      <p:pic>
        <p:nvPicPr>
          <p:cNvPr id="10" name="Содержимое 9" descr="G:\марине сканирование\img021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908720"/>
            <a:ext cx="255376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марине сканирование\img02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1124744"/>
            <a:ext cx="33843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Трансляция обобщенного личного педагогического опыта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2012 учебном году выступала с докладом на научно-практической конференции среди работников образовательных учреждений ДСК и ДОУ «Детский сад-здоровье, безопасность, комфорт»  «Здоровьесберегающая среда в ДОУ» ;</a:t>
            </a:r>
          </a:p>
          <a:p>
            <a:r>
              <a:rPr lang="ru-RU" dirty="0" smtClean="0"/>
              <a:t>В 2012 учебном году провела открытый просмотр утренней ритмической гимнастики  на научно-практической конференции  «Детский сад-здоровье, безопасность, комфорт»  "Бодрость, грация и пластика  - все это дарит нам гимнастика»;</a:t>
            </a:r>
          </a:p>
          <a:p>
            <a:r>
              <a:rPr lang="ru-RU" dirty="0" smtClean="0"/>
              <a:t>В 2013 учебном году провела  на  </a:t>
            </a:r>
            <a:r>
              <a:rPr lang="en-US" dirty="0" smtClean="0"/>
              <a:t>X</a:t>
            </a:r>
            <a:r>
              <a:rPr lang="ru-RU" dirty="0" smtClean="0"/>
              <a:t> педагогических чтениях «Актуальные проблемы образования и развития детей дошкольного и младшего школьного возраста: изменение содержания и организации образовательного процесса в условиях введения ФГТ» мастер- класс «</a:t>
            </a:r>
            <a:r>
              <a:rPr lang="ru-RU" dirty="0" err="1" smtClean="0"/>
              <a:t>Стретчинг</a:t>
            </a:r>
            <a:r>
              <a:rPr lang="ru-RU" dirty="0" smtClean="0"/>
              <a:t> – как средство формирования правильной осанки у детей дошкольного возраста» ;</a:t>
            </a:r>
          </a:p>
          <a:p>
            <a:r>
              <a:rPr lang="ru-RU" dirty="0" smtClean="0"/>
              <a:t>в 2014 провела комплекс  специальных упражнений со слушателями «</a:t>
            </a:r>
            <a:r>
              <a:rPr lang="ru-RU" dirty="0" err="1" smtClean="0"/>
              <a:t>Фейсбилдинг</a:t>
            </a:r>
            <a:r>
              <a:rPr lang="ru-RU" dirty="0" smtClean="0"/>
              <a:t>» на городском семинаре-практикуме «Эффективные формы закаливания детского организма в условиях ДОК и семьи»;</a:t>
            </a:r>
          </a:p>
          <a:p>
            <a:r>
              <a:rPr lang="ru-RU" dirty="0" smtClean="0"/>
              <a:t> в 2015 выступила  с докладом  «Волшебный парашют, как средство развития двигательной активности детей дошкольного возраста» на </a:t>
            </a:r>
            <a:r>
              <a:rPr lang="en-US" dirty="0" smtClean="0"/>
              <a:t>XII</a:t>
            </a:r>
            <a:r>
              <a:rPr lang="ru-RU" dirty="0" smtClean="0"/>
              <a:t> педагогических чтениях.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Общественная оценка деятельности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За активное участие, большой вклад, подготовка и проведение Спартакиады среди детей старшего дошкольного возраста «Я - будущий чемпион!»  награждена Благодарственным письмом  от администрации ГО МО Воркута; </a:t>
            </a:r>
          </a:p>
          <a:p>
            <a:r>
              <a:rPr lang="ru-RU" dirty="0" smtClean="0"/>
              <a:t>за высокий профессионализм и большой личный вклад в реализацию опытно-экспериментальной работы по оздоровлению и воспитанию детей награждена Почетной  грамотой директора института психолого-педагогических проблем детства РАО Т. В.;</a:t>
            </a:r>
          </a:p>
          <a:p>
            <a:r>
              <a:rPr lang="ru-RU" dirty="0" smtClean="0"/>
              <a:t>благодарность от администрации МО ГО «Воркута» за активное участие в подготовке команд воспитанников для участия в Спартакиаде среди детей старшего дошкольного возраста МДОУ города Воркуты «Я - будущий чемпион»;</a:t>
            </a:r>
          </a:p>
          <a:p>
            <a:r>
              <a:rPr lang="ru-RU" dirty="0" smtClean="0"/>
              <a:t>благодарственное письмо за активное участие в проведении конкурса познавательно-исследовательской направленности «Юные знатоки родного края» фестиваля «Моя дорогая Коми земля»; </a:t>
            </a:r>
          </a:p>
          <a:p>
            <a:r>
              <a:rPr lang="ru-RU" dirty="0" smtClean="0"/>
              <a:t> благодарность за активное участие в конкурсе соревновании среди детей старшего дошкольного возраста «Зеленый огонек -2015».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Мои достижения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 </a:t>
            </a:r>
            <a:r>
              <a:rPr lang="ru-RU" dirty="0" smtClean="0"/>
              <a:t>место   в конкурсе педагогических проектов «Моя дорогая республика Коми» (на уровне ДОУ);</a:t>
            </a:r>
          </a:p>
          <a:p>
            <a:r>
              <a:rPr lang="ru-RU" dirty="0" smtClean="0"/>
              <a:t> I место в муниципальном конкурсе мультимедийных презентаций «</a:t>
            </a:r>
            <a:r>
              <a:rPr lang="ru-RU" dirty="0" err="1" smtClean="0"/>
              <a:t>Физкульт-УРА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 I место в муниципальном конкурсе педагогических проектов «ФГОС в кадре: секреты успеха» (номинация Физическое развитие) «Спартакиада народов Севера России «Заполярные игры»; </a:t>
            </a:r>
          </a:p>
          <a:p>
            <a:r>
              <a:rPr lang="ru-RU" dirty="0" smtClean="0"/>
              <a:t> III  место в общероссийском конкурсе Информационно-Методического Центра «Алые паруса» в номинации «Лучшее из методической копилки».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72400" cy="3584591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«Мы и спорт — вместе навсегда»</a:t>
            </a:r>
            <a:br>
              <a:rPr lang="ru-RU" sz="7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72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571480"/>
            <a:ext cx="7643866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Совместные мероприятия МБДОУ 63, МБДОУ 65, КСК «Цементник» по выявлению и поддержке одаренных детей.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556</Words>
  <Application>Microsoft Office PowerPoint</Application>
  <PresentationFormat>Экран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ПОРТФОЛИО </vt:lpstr>
      <vt:lpstr> «Чтобы сделать ребенка умным и рассудительным, сделайте его крепким и здоровым!» ЖАН ЖАК РУССО </vt:lpstr>
      <vt:lpstr>ДАВАЙТЕ ПОЗНАКОМИМСЯ</vt:lpstr>
      <vt:lpstr>Курсы повышения квалификации</vt:lpstr>
      <vt:lpstr>Трансляция обобщенного личного педагогического опыта </vt:lpstr>
      <vt:lpstr>Общественная оценка деятельности</vt:lpstr>
      <vt:lpstr>Мои достижения</vt:lpstr>
      <vt:lpstr>«Мы и спорт — вместе навсегда» </vt:lpstr>
      <vt:lpstr>Слайд 9</vt:lpstr>
      <vt:lpstr>Спортивный праздник «Аты – баты, бравые солдаты»</vt:lpstr>
      <vt:lpstr>Соревнование по мини - футболу </vt:lpstr>
      <vt:lpstr>Спортивный праздник «Звезды зовут»</vt:lpstr>
      <vt:lpstr>Участие в спартакиаде физкультурно-образовательного фестиваля «Воркутинские звездочки»</vt:lpstr>
      <vt:lpstr>Старты на воде</vt:lpstr>
      <vt:lpstr>Веселые старты</vt:lpstr>
      <vt:lpstr>Участие в спартакиаде среди детей старшего дошкольного возраста «Я – будущий чемпион»</vt:lpstr>
      <vt:lpstr>Конкурс-фестиваль по детскому фитнесу</vt:lpstr>
      <vt:lpstr>Спортивно-развлекательные эстафеты «Чемпионы на старт!»</vt:lpstr>
      <vt:lpstr>Соревнования по плаванию</vt:lpstr>
      <vt:lpstr>Участие в конкурсе - соревновании «Зеленый огонек»</vt:lpstr>
      <vt:lpstr>«МАМА, ПАПА, Я – СПОРТИВНАЯ СЕМЬЯ »</vt:lpstr>
      <vt:lpstr>Слайд 22</vt:lpstr>
      <vt:lpstr>Продолжение следует…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33</cp:revision>
  <dcterms:created xsi:type="dcterms:W3CDTF">2014-12-16T07:12:38Z</dcterms:created>
  <dcterms:modified xsi:type="dcterms:W3CDTF">2016-01-31T13:31:14Z</dcterms:modified>
</cp:coreProperties>
</file>