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2" r:id="rId2"/>
    <p:sldId id="270" r:id="rId3"/>
    <p:sldId id="256" r:id="rId4"/>
    <p:sldId id="262" r:id="rId5"/>
    <p:sldId id="257" r:id="rId6"/>
    <p:sldId id="263" r:id="rId7"/>
    <p:sldId id="258" r:id="rId8"/>
    <p:sldId id="264" r:id="rId9"/>
    <p:sldId id="259" r:id="rId10"/>
    <p:sldId id="265" r:id="rId11"/>
    <p:sldId id="260" r:id="rId12"/>
    <p:sldId id="266" r:id="rId13"/>
    <p:sldId id="261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222C-D678-420D-A4BB-30FE6D036AA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7FE2-48F2-4B2D-AE0F-FED917DF3D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222C-D678-420D-A4BB-30FE6D036AA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7FE2-48F2-4B2D-AE0F-FED917DF3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222C-D678-420D-A4BB-30FE6D036AA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7FE2-48F2-4B2D-AE0F-FED917DF3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222C-D678-420D-A4BB-30FE6D036AA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7FE2-48F2-4B2D-AE0F-FED917DF3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222C-D678-420D-A4BB-30FE6D036AA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1637FE2-48F2-4B2D-AE0F-FED917DF3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222C-D678-420D-A4BB-30FE6D036AA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7FE2-48F2-4B2D-AE0F-FED917DF3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222C-D678-420D-A4BB-30FE6D036AA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7FE2-48F2-4B2D-AE0F-FED917DF3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222C-D678-420D-A4BB-30FE6D036AA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7FE2-48F2-4B2D-AE0F-FED917DF3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222C-D678-420D-A4BB-30FE6D036AA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7FE2-48F2-4B2D-AE0F-FED917DF3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222C-D678-420D-A4BB-30FE6D036AA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7FE2-48F2-4B2D-AE0F-FED917DF3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222C-D678-420D-A4BB-30FE6D036AA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7FE2-48F2-4B2D-AE0F-FED917DF3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AC222C-D678-420D-A4BB-30FE6D036AA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637FE2-48F2-4B2D-AE0F-FED917DF3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Загадки о военной технике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589240"/>
            <a:ext cx="6400800" cy="1752600"/>
          </a:xfrm>
        </p:spPr>
        <p:txBody>
          <a:bodyPr/>
          <a:lstStyle/>
          <a:p>
            <a:r>
              <a:rPr lang="ru-RU" dirty="0" smtClean="0"/>
              <a:t>Подготовила Нуреева Л.И.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van_golubetc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43528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5300" dirty="0" smtClean="0"/>
              <a:t>Под водой железный кит,</a:t>
            </a:r>
            <a:br>
              <a:rPr lang="ru-RU" sz="5300" dirty="0" smtClean="0"/>
            </a:br>
            <a:r>
              <a:rPr lang="ru-RU" sz="5300" dirty="0" smtClean="0"/>
              <a:t>   Днем и ночью кит не спит.</a:t>
            </a:r>
            <a:br>
              <a:rPr lang="ru-RU" sz="5300" dirty="0" smtClean="0"/>
            </a:br>
            <a:r>
              <a:rPr lang="ru-RU" sz="5300" dirty="0" smtClean="0"/>
              <a:t>Днем и ночью под водой</a:t>
            </a:r>
            <a:br>
              <a:rPr lang="ru-RU" sz="5300" dirty="0" smtClean="0"/>
            </a:br>
            <a:r>
              <a:rPr lang="ru-RU" sz="5300" dirty="0" smtClean="0"/>
              <a:t>Охраняет мой покой.</a:t>
            </a:r>
            <a:endParaRPr lang="ru-RU" sz="53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ubmarine-wallpaper-1366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2817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>Брызнет огнем,</a:t>
            </a:r>
            <a:br>
              <a:rPr lang="ru-RU" sz="5400" dirty="0" smtClean="0"/>
            </a:br>
            <a:r>
              <a:rPr lang="ru-RU" sz="5400" dirty="0" smtClean="0"/>
              <a:t>   Гремит, что гром.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_57-mm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0.liveinternet.ru/images/attach/c/4/83/909/83909122_defne13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рхив материалов - Официальный сайт клана Легион, проекта COSMIC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59766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</a:t>
            </a:r>
            <a:r>
              <a:rPr lang="ru-RU" dirty="0" smtClean="0"/>
              <a:t>Смело в небе проплывает,</a:t>
            </a:r>
            <a:br>
              <a:rPr lang="ru-RU" dirty="0" smtClean="0"/>
            </a:br>
            <a:r>
              <a:rPr lang="ru-RU" dirty="0" smtClean="0"/>
              <a:t>   Обгоняя птиц полет.</a:t>
            </a:r>
            <a:br>
              <a:rPr lang="ru-RU" dirty="0" smtClean="0"/>
            </a:br>
            <a:r>
              <a:rPr lang="ru-RU" dirty="0" smtClean="0"/>
              <a:t>     Человек им управляет.</a:t>
            </a:r>
            <a:br>
              <a:rPr lang="ru-RU" dirty="0" smtClean="0"/>
            </a:br>
            <a:r>
              <a:rPr lang="ru-RU" dirty="0" smtClean="0"/>
              <a:t>Что такое?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23 февраля\MiG-31_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18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sz="31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Без разгона ввысь взлетаю,</a:t>
            </a:r>
            <a:br>
              <a:rPr lang="ru-RU" sz="5400" dirty="0" smtClean="0"/>
            </a:br>
            <a:r>
              <a:rPr lang="ru-RU" sz="5400" dirty="0" smtClean="0"/>
              <a:t>Стрекозу напоминаю.</a:t>
            </a:r>
            <a:br>
              <a:rPr lang="ru-RU" sz="5400" dirty="0" smtClean="0"/>
            </a:br>
            <a:r>
              <a:rPr lang="ru-RU" sz="5400" dirty="0" smtClean="0"/>
              <a:t>Отправляется в полет</a:t>
            </a:r>
            <a:br>
              <a:rPr lang="ru-RU" sz="5400" dirty="0" smtClean="0"/>
            </a:br>
            <a:r>
              <a:rPr lang="ru-RU" sz="5400" dirty="0" smtClean="0"/>
              <a:t>Наш Российский…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ertolet-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440160"/>
          </a:xfrm>
        </p:spPr>
        <p:txBody>
          <a:bodyPr>
            <a:noAutofit/>
          </a:bodyPr>
          <a:lstStyle/>
          <a:p>
            <a:r>
              <a:rPr lang="ru-RU" sz="4800" dirty="0" smtClean="0"/>
              <a:t>Хожу в железном    панцире,</a:t>
            </a:r>
            <a:br>
              <a:rPr lang="ru-RU" sz="4800" dirty="0" smtClean="0"/>
            </a:br>
            <a:r>
              <a:rPr lang="ru-RU" sz="4800" dirty="0" smtClean="0"/>
              <a:t> Бронею весь обшитый.</a:t>
            </a:r>
            <a:br>
              <a:rPr lang="ru-RU" sz="4800" dirty="0" smtClean="0"/>
            </a:br>
            <a:r>
              <a:rPr lang="ru-RU" sz="4800" dirty="0" smtClean="0"/>
              <a:t>Стреляю я снарядами,</a:t>
            </a:r>
            <a:br>
              <a:rPr lang="ru-RU" sz="4800" dirty="0" smtClean="0"/>
            </a:br>
            <a:r>
              <a:rPr lang="ru-RU" sz="4800" dirty="0" smtClean="0"/>
              <a:t>   Я очень грозный с виду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724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815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</a:t>
            </a:r>
            <a:r>
              <a:rPr lang="ru-RU" sz="6000" dirty="0" smtClean="0"/>
              <a:t>Ходит город-великан</a:t>
            </a:r>
            <a:br>
              <a:rPr lang="ru-RU" sz="6000" dirty="0" smtClean="0"/>
            </a:br>
            <a:r>
              <a:rPr lang="ru-RU" sz="6000" dirty="0" smtClean="0"/>
              <a:t>На работу в океан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36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Загадки о военной технике</vt:lpstr>
      <vt:lpstr>Слайд 2</vt:lpstr>
      <vt:lpstr>   Смело в небе проплывает,    Обгоняя птиц полет.      Человек им управляет. Что такое?</vt:lpstr>
      <vt:lpstr>Слайд 4</vt:lpstr>
      <vt:lpstr>           </vt:lpstr>
      <vt:lpstr>Слайд 6</vt:lpstr>
      <vt:lpstr>Хожу в железном    панцире,  Бронею весь обшитый. Стреляю я снарядами,    Я очень грозный с виду. </vt:lpstr>
      <vt:lpstr>Слайд 8</vt:lpstr>
      <vt:lpstr>     Ходит город-великан На работу в океан </vt:lpstr>
      <vt:lpstr>Слайд 10</vt:lpstr>
      <vt:lpstr> Под водой железный кит,    Днем и ночью кит не спит. Днем и ночью под водой Охраняет мой покой.</vt:lpstr>
      <vt:lpstr>Слайд 12</vt:lpstr>
      <vt:lpstr>Брызнет огнем,    Гремит, что гром.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Смело в небе проплывает, Обгоняя птиц полет.      Человек им управляет. Что такое?</dc:title>
  <dc:creator>Acer</dc:creator>
  <cp:lastModifiedBy>Acer</cp:lastModifiedBy>
  <cp:revision>9</cp:revision>
  <dcterms:created xsi:type="dcterms:W3CDTF">2013-02-14T18:54:15Z</dcterms:created>
  <dcterms:modified xsi:type="dcterms:W3CDTF">2016-02-01T16:16:19Z</dcterms:modified>
</cp:coreProperties>
</file>