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4758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Социализация детей дошкольного возраста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/>
              <a:t>общим недоразвитием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77072"/>
            <a:ext cx="8686800" cy="2003053"/>
          </a:xfrm>
        </p:spPr>
        <p:txBody>
          <a:bodyPr/>
          <a:lstStyle/>
          <a:p>
            <a:pPr algn="r"/>
            <a:r>
              <a:rPr lang="ru-RU" dirty="0" smtClean="0"/>
              <a:t>Создатель </a:t>
            </a:r>
          </a:p>
          <a:p>
            <a:pPr algn="r"/>
            <a:r>
              <a:rPr lang="ru-RU" dirty="0" smtClean="0"/>
              <a:t>Учитель-логопед</a:t>
            </a:r>
          </a:p>
          <a:p>
            <a:pPr algn="r"/>
            <a:r>
              <a:rPr lang="ru-RU" dirty="0" smtClean="0"/>
              <a:t>Рыжкова Е.Т.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96751"/>
            <a:ext cx="8458200" cy="4879035"/>
          </a:xfrm>
        </p:spPr>
        <p:txBody>
          <a:bodyPr>
            <a:normAutofit/>
          </a:bodyPr>
          <a:lstStyle/>
          <a:p>
            <a:r>
              <a:rPr lang="ru-RU" dirty="0" smtClean="0"/>
              <a:t>Детский сад – начало социальной жизни ребенка.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зал\Desktop\ЗДЕСЬ ВСЕ\все фото\детский сад фото\IMG_39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8920"/>
            <a:ext cx="6444208" cy="3888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дошкольники не имеют достаточного набора адаптируемых способом поведения; </a:t>
            </a:r>
          </a:p>
          <a:p>
            <a:pPr lvl="0"/>
            <a:r>
              <a:rPr lang="ru-RU" dirty="0" smtClean="0"/>
              <a:t>они не способны искать компромисс в решении проблемных ситуаций с помощью речевого общения.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Развивать социально-коммуникативную компетентность детей с общим недоразвитием речи .</a:t>
            </a:r>
          </a:p>
          <a:p>
            <a:pPr lvl="0"/>
            <a:r>
              <a:rPr lang="ru-RU" dirty="0" smtClean="0"/>
              <a:t>Активизировать деятельность педагогов групп для детей с нарушениями речи по следующему направлению: развитие у детей навыков положительного взаимодействия с окружающими как залога их благополучного развития.</a:t>
            </a:r>
          </a:p>
          <a:p>
            <a:pPr lvl="0"/>
            <a:r>
              <a:rPr lang="ru-RU" dirty="0" smtClean="0"/>
              <a:t>Определить пути продуктивного взаимодействия с родителями, оказать помощь в понимании своеобразия развития ребенка с общим недоразвитием речи.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Социально-коммуникативная компетентность предполагает следующие умения: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/>
              <a:t>понимать эмоциональное состояние сверстника, взрослого (веселый, грустный, рассерженный, упрямый и т.д.);</a:t>
            </a:r>
          </a:p>
          <a:p>
            <a:pPr lvl="0"/>
            <a:r>
              <a:rPr lang="ru-RU" sz="2800" dirty="0" smtClean="0"/>
              <a:t>получать необходимую информацию в общении;</a:t>
            </a:r>
          </a:p>
          <a:p>
            <a:pPr lvl="0"/>
            <a:r>
              <a:rPr lang="ru-RU" sz="2800" dirty="0" smtClean="0"/>
              <a:t>выслушивать другого человека, с уважением относиться к его мнению, интересам;</a:t>
            </a:r>
          </a:p>
          <a:p>
            <a:pPr lvl="0"/>
            <a:r>
              <a:rPr lang="ru-RU" sz="2800" dirty="0" smtClean="0"/>
              <a:t>вести диалог со взрослыми и сверстниками;</a:t>
            </a:r>
          </a:p>
          <a:p>
            <a:pPr lvl="0"/>
            <a:r>
              <a:rPr lang="ru-RU" sz="2800" dirty="0" smtClean="0"/>
              <a:t>спокойно отстаивать свое мнение;</a:t>
            </a:r>
          </a:p>
          <a:p>
            <a:pPr lvl="0"/>
            <a:r>
              <a:rPr lang="ru-RU" sz="2800" dirty="0" smtClean="0"/>
              <a:t>принимать участие в коллективных делах (договариваться, идти на уступки и т.д.).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Критерии социально-коммуникативной компетенции детей: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/>
              <a:t>Умение вступать в контакт.</a:t>
            </a:r>
          </a:p>
          <a:p>
            <a:r>
              <a:rPr lang="ru-RU" dirty="0" smtClean="0"/>
              <a:t>2. Умение ясно и понятно выражать свои мысли.</a:t>
            </a:r>
          </a:p>
          <a:p>
            <a:r>
              <a:rPr lang="ru-RU" dirty="0" smtClean="0"/>
              <a:t>3. Умение поддерживать диалог.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197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Социализация детей дошкольного возраста  с общим недоразвитием речи</vt:lpstr>
      <vt:lpstr>Детский сад – начало социальной жизни ребенка. </vt:lpstr>
      <vt:lpstr>Слайд 3</vt:lpstr>
      <vt:lpstr>Задачи:</vt:lpstr>
      <vt:lpstr>Социально-коммуникативная компетентность предполагает следующие умения:</vt:lpstr>
      <vt:lpstr>Критерии социально-коммуникативной компетенции детей: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 детей дошкольного возраста  с общим недоразвитием речи</dc:title>
  <dc:creator>зал</dc:creator>
  <cp:lastModifiedBy>зал</cp:lastModifiedBy>
  <cp:revision>2</cp:revision>
  <dcterms:created xsi:type="dcterms:W3CDTF">2016-01-26T10:29:17Z</dcterms:created>
  <dcterms:modified xsi:type="dcterms:W3CDTF">2016-01-26T10:50:40Z</dcterms:modified>
</cp:coreProperties>
</file>