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6"/>
  </p:notesMasterIdLst>
  <p:sldIdLst>
    <p:sldId id="257" r:id="rId2"/>
    <p:sldId id="258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5" autoAdjust="0"/>
  </p:normalViewPr>
  <p:slideViewPr>
    <p:cSldViewPr>
      <p:cViewPr>
        <p:scale>
          <a:sx n="77" d="100"/>
          <a:sy n="77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CF182-9C96-44B2-9A9D-FC1B832140D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90958-CA24-4BF9-9B63-9560084059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0958-CA24-4BF9-9B63-9560084059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90958-CA24-4BF9-9B63-95600840594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3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77;&#1079;&#1072;%20&#1079;&#1076;&#1086;&#1088;&#1086;&#1074;&#1100;&#1077;&#1089;&#1073;&#1077;&#1088;&#1077;&#1075;&#1072;&#1102;&#1097;&#1080;&#1077;\&#1091;&#1089;&#1072;&#1090;&#1099;&#1081;.mp3" TargetMode="Externa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500042"/>
            <a:ext cx="642942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"Применение здоровьесберегающих технологий 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физкультурных     занятиях в ДОУ"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5572140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  физического воспитания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0326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Рыбакова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3076" name="Picture 4" descr="F:\фото в музее\спорт\gallery_21_6477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 flipH="1">
            <a:off x="7081691" y="2786058"/>
            <a:ext cx="1830003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35716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ЦРР – </a:t>
            </a:r>
            <a:r>
              <a:rPr lang="ru-RU" dirty="0" err="1" smtClean="0"/>
              <a:t>д</a:t>
            </a:r>
            <a:r>
              <a:rPr lang="en-US" dirty="0" smtClean="0"/>
              <a:t>/</a:t>
            </a:r>
            <a:r>
              <a:rPr lang="ru-RU" dirty="0" smtClean="0"/>
              <a:t>с №22</a:t>
            </a:r>
          </a:p>
          <a:p>
            <a:pPr algn="ctr"/>
            <a:r>
              <a:rPr lang="ru-RU" dirty="0" smtClean="0"/>
              <a:t>ст. Кавказская</a:t>
            </a:r>
            <a:endParaRPr lang="ru-RU" dirty="0"/>
          </a:p>
        </p:txBody>
      </p:sp>
      <p:pic>
        <p:nvPicPr>
          <p:cNvPr id="1026" name="Picture 2" descr="C:\Documents and Settings\User\Рабочий стол\IMG_141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3528" y="2361570"/>
            <a:ext cx="3024336" cy="2939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00034" y="3857628"/>
            <a:ext cx="378621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упражнениях с мячами, с обручами дети учатся соблюдать координацию движений рук, ног, следят за осанкой, добиваюсь не просто освоения движений, а качественного выразительного его исполнения.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C:\Documents and Settings\User\Рабочий стол\малая олимп19.03\физ занятия\IMG_137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745118" y="3500438"/>
            <a:ext cx="4034378" cy="3025784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малая олимп19.03\физ занятия\IMG_134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303440" y="571480"/>
            <a:ext cx="3608161" cy="2706121"/>
          </a:xfrm>
          <a:prstGeom prst="rect">
            <a:avLst/>
          </a:prstGeom>
          <a:noFill/>
        </p:spPr>
      </p:pic>
      <p:pic>
        <p:nvPicPr>
          <p:cNvPr id="14338" name="Picture 2" descr="http://900igr.net/data/skazki-i-igry/Deti.files/0038-091-Krutit-obruch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500042"/>
            <a:ext cx="1796155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85720" y="4214818"/>
            <a:ext cx="4000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упражнения с гантелями и мячами с утяжелением дают детям дополнительную нагрузку на мышцы, способствуют укреплению опорно-двигательного аппарата.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85728"/>
            <a:ext cx="603723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Силовые упражнения:</a:t>
            </a:r>
            <a:endParaRPr lang="ru-RU" sz="360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6018" name="Picture 2" descr="C:\Documents and Settings\User\Рабочий стол\малая олимп19.03\физ занятия\IMG_133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001906" y="3942024"/>
            <a:ext cx="3506997" cy="2630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19" name="Picture 3" descr="C:\Documents and Settings\User\Рабочий стол\малая олимп19.03\физ занятия\IMG_136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169718" y="1000108"/>
            <a:ext cx="4291497" cy="2789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my-shop.ru/_files/product/3/42/411653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225179" y="1428736"/>
            <a:ext cx="980218" cy="17121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857224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хорошие помощники в укреплении мышц спины, формирования правильной осанки. Помогают снятию внутренних зажимов, позволяют эмоционально раскрепоститься, быть более открытыми.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357166"/>
            <a:ext cx="6460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Упражнения с палками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97282" name="Picture 2" descr="C:\Documents and Settings\User\Рабочий стол\малая олимп19.03\физ занятия\IMG_136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283305" y="1285860"/>
            <a:ext cx="457203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http://best-buyonline.ru/new_foto/448/448556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7443300">
            <a:off x="6700086" y="4612294"/>
            <a:ext cx="2571768" cy="2050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929190" y="1285860"/>
            <a:ext cx="26431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у детей гибкость, координацию и красоту движений, дают возможность научиться владеть своим телом.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85728"/>
            <a:ext cx="800090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Акробатические упражнения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42" name="Picture 2" descr="C:\Documents and Settings\User\Рабочий стол\IMG_1388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490972" y="3933056"/>
            <a:ext cx="2228257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Documents and Settings\User\Рабочий стол\IMG_1391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91599" y="980728"/>
            <a:ext cx="357187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фото по мероприятиям\2013 год\открытые двери\DSC_2835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20913071">
            <a:off x="482734" y="3967425"/>
            <a:ext cx="2930135" cy="234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900igr.net/datai/fizkultura/Gimnastika/0009-015-Utrennjaja-gimnastika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000108"/>
            <a:ext cx="2134617" cy="1685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285720" y="1214422"/>
            <a:ext cx="38576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зале очень важна цветовая гамма спортивного оборудования. Тёплые цвета – повышают активность нервной системы, стимулируют, тонизируют иммунитет, укрепляют память, зрение, придают бодрость.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214290"/>
            <a:ext cx="4979248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sz="44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4400" dirty="0" smtClean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5234" name="Picture 2" descr="C:\Documents and Settings\User\Рабочий стол\малая олимп19.03\физ занятия\IMG_133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64134">
            <a:off x="4748285" y="1299154"/>
            <a:ext cx="385765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235" name="Picture 3" descr="C:\Documents and Settings\User\Рабочий стол\малая олимп19.03\физ занятия\IMG_1334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880262" y="3857628"/>
            <a:ext cx="3597261" cy="269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86446" y="4286256"/>
            <a:ext cx="32146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Холодные цвета – нормализуют сердечную деятельность, расслабляют, снимают напряжение.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schwedow.at.ua/167a6ce8555d.pn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</a:blip>
          <a:srcRect/>
          <a:stretch>
            <a:fillRect/>
          </a:stretch>
        </p:blipFill>
        <p:spPr bwMode="auto">
          <a:xfrm>
            <a:off x="5000628" y="5572140"/>
            <a:ext cx="4143372" cy="985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143504" y="1142984"/>
            <a:ext cx="37862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конструкций из мягких модулей позволяет достигнуть наилучших результатов: координация движений, ориентировка в пространстве, сила и гибкость, формируются основы здорового образа  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357166"/>
            <a:ext cx="432362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Мягкие модули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User\Рабочий стол\IMG_134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22282" y="1071546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sport-house.net/uploadedFiles/eshopimages/big/MK-1.14.03.00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1942"/>
            <a:ext cx="3392512" cy="25443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28596" y="4929198"/>
            <a:ext cx="3571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массажные коврики,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малый «сухой бассейн»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357166"/>
            <a:ext cx="669927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Массажные упражнения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93186" name="Picture 2" descr="C:\Documents and Settings\User\Рабочий стол\малая олимп19.03\физ занятия\IMG_138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483420" y="3552954"/>
            <a:ext cx="3930506" cy="294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User\Рабочий стол\малая олимп19.03\физ занятия\IMG_135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21062649">
            <a:off x="662098" y="1325184"/>
            <a:ext cx="3789544" cy="284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628" y="1285860"/>
            <a:ext cx="3857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профилактики плоскостопия, снятия усталости, напряжения мышц стопы, улучшения общего самочувствия использую: </a:t>
            </a:r>
            <a:endParaRPr lang="ru-RU" sz="2000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14282" y="428604"/>
            <a:ext cx="328614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развития мелкой моторики пальцев рук, силы, гибкости пальцев, провожу пальчиковую гимнастику ,с массажными мячами, а так же массаж активных точек на пальцах ног и ладонях.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C:\Documents and Settings\User\Рабочий стол\IMG_1399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159761" y="428604"/>
            <a:ext cx="3964809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User\Рабочий стол\IMG_140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2438837" y="3786190"/>
            <a:ext cx="4114588" cy="274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14282" y="3929066"/>
            <a:ext cx="37147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снятия напряжения с мышц глаз, утомляемости – провожу гимнастику для глаз. Глаза меньше устают, повышается зрительная работоспособность, улучшается кровообращение.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357166"/>
            <a:ext cx="573426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051" name="Picture 3" descr="D:\Захарова\рисунки\анатомические\161_1[1].gif"/>
          <p:cNvPicPr>
            <a:picLocks noChangeAspect="1" noChangeArrowheads="1" noCrop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162720" y="4149080"/>
            <a:ext cx="1345384" cy="1170050"/>
          </a:xfrm>
          <a:prstGeom prst="ellipse">
            <a:avLst/>
          </a:prstGeom>
          <a:noFill/>
        </p:spPr>
      </p:pic>
      <p:pic>
        <p:nvPicPr>
          <p:cNvPr id="2052" name="Picture 4" descr="D:\Захарова\рисунки\анатомические\1E6[1]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43834" y="1000108"/>
            <a:ext cx="866775" cy="866775"/>
          </a:xfrm>
          <a:prstGeom prst="ellipse">
            <a:avLst/>
          </a:prstGeom>
          <a:noFill/>
        </p:spPr>
      </p:pic>
      <p:pic>
        <p:nvPicPr>
          <p:cNvPr id="4098" name="Picture 2" descr="C:\Documents and Settings\User\Рабочий стол\IMG_139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626032" y="1124744"/>
            <a:ext cx="5538256" cy="237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User\Рабочий стол\IMG_13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4365104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5214942" y="1142984"/>
            <a:ext cx="32861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Систематическое проведение подвижных игр развивает у ребёнка умение управлять своим телом, эмоциями. Радость, веселье – это обязательное условие игровой деятельности, без них игра теряет свой смысл.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357166"/>
            <a:ext cx="487024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Подвижные игры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90114" name="Picture 2" descr="C:\Documents and Settings\User\Рабочий стол\малая олимп19.03\физ занятия\IMG_134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952471" y="3714752"/>
            <a:ext cx="4298155" cy="2865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User\Рабочий стол\IMG_1396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4348" y="1218955"/>
            <a:ext cx="3297242" cy="219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funforkids.ru/pictures/rainbow/rainbow17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4000504"/>
            <a:ext cx="1571636" cy="2232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олна 7"/>
          <p:cNvSpPr/>
          <p:nvPr/>
        </p:nvSpPr>
        <p:spPr>
          <a:xfrm>
            <a:off x="214282" y="71438"/>
            <a:ext cx="8715436" cy="1357298"/>
          </a:xfrm>
          <a:prstGeom prst="wave">
            <a:avLst>
              <a:gd name="adj1" fmla="val 12500"/>
              <a:gd name="adj2" fmla="val -1279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88877"/>
            <a:ext cx="8572560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лечиться, чтобы стать здоровыми,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а укреплять здоровье, чтобы не болеть»</a:t>
            </a:r>
            <a:r>
              <a:rPr lang="ru-RU" dirty="0" smtClean="0">
                <a:solidFill>
                  <a:srgbClr val="002060"/>
                </a:solidFill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8619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3556" name="Picture 4" descr="http://varikoznog.ru/wp-content/uploads/2014/05/zaryadk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3643314"/>
            <a:ext cx="4749966" cy="25717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20608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Одной из главных задач в работе руководителя по ФВ – создание условий, гарантирующих формирование и укрепление здоровья воспитанников.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212976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Понятие “здоровьесберегающие технологии” как раз и интегрирует все направления работы руководителя по ФВ по сохранению, формированию и укреплению здоровья детей дошкольного возраста.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85720" y="2214554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Важное место, на занятиях по физическому воспитанию, занимают специальные дыхательные упражнения, которые обеспечивают полноценный дренаж бронхов, очищают слизистую дыхательных путей, укрепляют дыхательную мускулатуру.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42852"/>
            <a:ext cx="718658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Дыхательные упражнения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857628"/>
            <a:ext cx="342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дыхания можно расслаблять, восстанавливать организм после физической нагрузки и эмоционального возбуждения.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C:\Documents and Settings\User\Рабочий стол\малая олимп19.03\физ занятия\IMG_135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347865" y="764704"/>
            <a:ext cx="3816424" cy="153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 descr="C:\Documents and Settings\User\Рабочий стол\малая олимп19.03\физ занятия\IMG_135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139952" y="3501008"/>
            <a:ext cx="4341579" cy="2708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6215082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Например: « задуй свечу », «остуди чай », « сдуй бабочку с цветка», «карусель» и т.д.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IMG_1404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570013" y="1714488"/>
            <a:ext cx="4491566" cy="336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Захарова\рисунки\1269960282_chs.png"/>
          <p:cNvPicPr>
            <a:picLocks noChangeAspect="1" noChangeArrowheads="1"/>
          </p:cNvPicPr>
          <p:nvPr/>
        </p:nvPicPr>
        <p:blipFill>
          <a:blip r:embed="rId3" cstate="screen">
            <a:lum contrast="40000"/>
          </a:blip>
          <a:srcRect l="6395" t="3968" r="6805"/>
          <a:stretch>
            <a:fillRect/>
          </a:stretch>
        </p:blipFill>
        <p:spPr bwMode="auto">
          <a:xfrm rot="15822223">
            <a:off x="2639171" y="3790888"/>
            <a:ext cx="2383716" cy="372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214282" y="2555367"/>
            <a:ext cx="292895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занятия  чередую использование игр малой подвижности,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релаксации.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16" y="285728"/>
            <a:ext cx="8429684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Игры малой подвижности, </a:t>
            </a:r>
          </a:p>
          <a:p>
            <a:pPr algn="ctr"/>
            <a:r>
              <a:rPr lang="ru-RU" sz="32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психогимнастики, релаксации.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068" y="5286388"/>
            <a:ext cx="3571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помощь здесь приходит музыка (музыкотерапия, шумы природы, голос  взрослого и др.)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28306">
            <a:off x="2410981" y="4730889"/>
            <a:ext cx="2928958" cy="17543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Есть игра у нас такая -</a:t>
            </a:r>
            <a:endParaRPr lang="ru-RU" sz="1050" i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Очень легкая, простая, </a:t>
            </a:r>
            <a:endParaRPr lang="ru-RU" sz="1050" i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Замедляются движения, </a:t>
            </a:r>
            <a:endParaRPr lang="ru-RU" sz="1050" i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Исчезает напряжение….</a:t>
            </a:r>
            <a:endParaRPr lang="ru-RU" sz="1050" i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становится понятно-</a:t>
            </a:r>
            <a:endParaRPr lang="ru-RU" sz="1050" i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ysClr val="windowText" lastClr="0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Расслабление приятно.</a:t>
            </a:r>
            <a:endParaRPr lang="ru-RU" sz="2400" i="1" dirty="0" smtClean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857224" y="500042"/>
            <a:ext cx="75009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Таким образом, каждая технология имеет оздоровительную направленность, а используемая в комплексе здоровье сберегающая деятельность, в итоге формирует у ребенка стойкую мотивацию на здоровый образ жизни, полноценное развитие.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IMG_1375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2910" y="2723331"/>
            <a:ext cx="4587256" cy="305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57818" y="2714620"/>
            <a:ext cx="3571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Всем известно,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всем понятно,</a:t>
            </a:r>
            <a:endParaRPr lang="ru-RU" b="1" i="1" dirty="0" smtClean="0">
              <a:latin typeface="Georg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Что здоровым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быть приятно.</a:t>
            </a:r>
            <a:endParaRPr lang="ru-RU" b="1" i="1" dirty="0" smtClean="0">
              <a:latin typeface="Georgia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Только надо знать,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Как здоровым стать!</a:t>
            </a:r>
            <a:endParaRPr lang="ru-RU" b="1" i="1" dirty="0" smtClean="0">
              <a:latin typeface="Georgia" pitchFamily="18" charset="0"/>
            </a:endParaRPr>
          </a:p>
        </p:txBody>
      </p:sp>
      <p:pic>
        <p:nvPicPr>
          <p:cNvPr id="6" name="усат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№ 24         150 х106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0" y="1"/>
            <a:ext cx="9144032" cy="6858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 по мероприятиям\2014 год\малая олимпиада\малая олимпиада\DSC_3202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20580892">
            <a:off x="719583" y="355450"/>
            <a:ext cx="1499160" cy="1404636"/>
          </a:xfrm>
          <a:prstGeom prst="rect">
            <a:avLst/>
          </a:prstGeom>
          <a:noFill/>
        </p:spPr>
      </p:pic>
      <p:pic>
        <p:nvPicPr>
          <p:cNvPr id="35844" name="Picture 4" descr="D:\фото по мероприятиям\2014 год\малая олимпиада\малая олимпиада\DSC_320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000363" y="737329"/>
            <a:ext cx="2245589" cy="1497059"/>
          </a:xfrm>
          <a:prstGeom prst="rect">
            <a:avLst/>
          </a:prstGeom>
          <a:noFill/>
        </p:spPr>
      </p:pic>
      <p:pic>
        <p:nvPicPr>
          <p:cNvPr id="35845" name="Picture 5" descr="D:\фото по мероприятиям\2014 год\малая олимпиада\малая олимпиада\DSC_3212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 rot="798782">
            <a:off x="523633" y="2187257"/>
            <a:ext cx="2857520" cy="1905013"/>
          </a:xfrm>
          <a:prstGeom prst="rect">
            <a:avLst/>
          </a:prstGeom>
          <a:noFill/>
        </p:spPr>
      </p:pic>
      <p:pic>
        <p:nvPicPr>
          <p:cNvPr id="35847" name="Picture 7" descr="D:\фото по мероприятиям\2013 год\открытые двери\DSC_2819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0" y="3395771"/>
            <a:ext cx="4286247" cy="2857498"/>
          </a:xfrm>
          <a:prstGeom prst="rect">
            <a:avLst/>
          </a:prstGeom>
          <a:noFill/>
        </p:spPr>
      </p:pic>
      <p:pic>
        <p:nvPicPr>
          <p:cNvPr id="35848" name="Picture 8" descr="D:\фото по мероприятиям\2013 год\открытые двери\DSC_2821.JPG"/>
          <p:cNvPicPr>
            <a:picLocks noChangeAspect="1" noChangeArrowheads="1"/>
          </p:cNvPicPr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5500694" y="848783"/>
            <a:ext cx="3368607" cy="2245738"/>
          </a:xfrm>
          <a:prstGeom prst="rect">
            <a:avLst/>
          </a:prstGeom>
          <a:noFill/>
        </p:spPr>
      </p:pic>
      <p:pic>
        <p:nvPicPr>
          <p:cNvPr id="35843" name="Picture 3" descr="D:\фото по мероприятиям\2014 год\малая олимпиада\малая олимпиада\DSC_3233.JPG"/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 rot="877453">
            <a:off x="4756575" y="2502690"/>
            <a:ext cx="2614630" cy="1743087"/>
          </a:xfrm>
          <a:prstGeom prst="rect">
            <a:avLst/>
          </a:prstGeom>
          <a:noFill/>
        </p:spPr>
      </p:pic>
      <p:pic>
        <p:nvPicPr>
          <p:cNvPr id="35846" name="Picture 6" descr="D:\фото по мероприятиям\2014 год\малая олимпиада\малая олимпиада\DSC_3196.JPG"/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6443783" y="4564412"/>
            <a:ext cx="2700217" cy="1800144"/>
          </a:xfrm>
          <a:prstGeom prst="rect">
            <a:avLst/>
          </a:prstGeom>
          <a:noFill/>
        </p:spPr>
      </p:pic>
      <p:pic>
        <p:nvPicPr>
          <p:cNvPr id="35849" name="Picture 9" descr="D:\фото по мероприятиям\2013 год\открытые двери\DSC_2824.JPG"/>
          <p:cNvPicPr>
            <a:picLocks noChangeAspect="1" noChangeArrowheads="1"/>
          </p:cNvPicPr>
          <p:nvPr/>
        </p:nvPicPr>
        <p:blipFill>
          <a:blip r:embed="rId9" cstate="screen"/>
          <a:stretch>
            <a:fillRect/>
          </a:stretch>
        </p:blipFill>
        <p:spPr bwMode="auto">
          <a:xfrm>
            <a:off x="4286248" y="4654420"/>
            <a:ext cx="1919120" cy="1279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533739"/>
            <a:ext cx="5857916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   дыхательная гимнастика;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бодрящая гимнастика;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ритмическая гимнастика;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игровой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упражнения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упражнения на развитие гибкости,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силовых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качеств, правильной осанки;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цветотерапия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-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пальчиковая гимнастика;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гимнастика для глаз;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спортивные и подвижные игры;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*      релаксация и др.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ujirafika.ru/images/products/large/1375698695_%D0%9C%D1%8F%D0%B3%D0%BA%D0%B8%D0%B9%20%D0%B8%D0%B3%D1%80%D0%BE%D0%B2%D0%BE%D0%B9%20%D0%BD%D0%B0%D0%B1%D0%BE%D1%80%20%D0%9F%D0%B0%D1%80%D0%BE%D0%B2%D0%BE%D0%B7%D0%B8%D0%BA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5220072" y="2895641"/>
            <a:ext cx="3923928" cy="298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928670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полноценного физического и психического развития ребёнка наряду с различными формами организации физкультурно – образовательной работы, необходимо использовать следующие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здоровьесберегающие технологии: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15616" y="1196752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Бодрящая гимнастика помогает детскому организму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настроиться на активные движения, улучшают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настроение,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поднимают мышечный тонус. Во время её проведения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целесообразно музыкальное сопровождение.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357166"/>
            <a:ext cx="347082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Гимнастика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7410" name="Picture 2" descr="C:\Documents and Settings\User\Рабочий стол\малая олимп19.03\физ занятия\IMG_1044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24625" y="2786058"/>
            <a:ext cx="5449299" cy="363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642910" y="4857760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Танцевальные движения, при проведении ритмической гимнастики,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мобилизируют  физические силы, вырабатывают грацию,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координацию движений, укрепляют и развивают мышцы, улучшают дыхание, активно влияют на кровообращение.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57166"/>
            <a:ext cx="682109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Ритмическая гимнастика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79874" name="Picture 2" descr="C:\Documents and Settings\User\Рабочий стол\малая олимп19.03\физ занятия\IMG_1354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49448" y="1428736"/>
            <a:ext cx="4633915" cy="308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57818" y="1500174"/>
            <a:ext cx="37861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дети проявляют себя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общаются без помощи слов: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мимика, с помощью жестов).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428604"/>
            <a:ext cx="503054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Психогимнастика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7" name="Picture 3" descr="C:\Documents and Settings\User\Рабочий стол\IMG_1397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21163462">
            <a:off x="884808" y="1420882"/>
            <a:ext cx="3845140" cy="288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\Рабочий стол\IMG_1398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316608">
            <a:off x="4214810" y="3395405"/>
            <a:ext cx="4482298" cy="29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www.lazurniy.org.ua/images/pictures/foto-k-novostyam/roditelskii-klub/zakalivanie-%28page-picture-large%2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4714884"/>
            <a:ext cx="2207877" cy="1636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4214810" y="1428736"/>
            <a:ext cx="4572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игровом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стретчинге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использую творческую деятельность,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которой дети находятся в мире образов - "котята", "зайчики",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велосипед", " тянемся к солнышку"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428604"/>
            <a:ext cx="282160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Стретчинг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81922" name="Picture 2" descr="C:\Documents and Settings\User\Рабочий стол\малая олимп19.03\физ занятия\IMG_1043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044280" y="3500438"/>
            <a:ext cx="3685116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img0.liveinternet.ru/images/foto/b/2/864/3428864/f_19512325.jpg"/>
          <p:cNvPicPr>
            <a:picLocks noChangeAspect="1" noChangeArrowheads="1"/>
          </p:cNvPicPr>
          <p:nvPr/>
        </p:nvPicPr>
        <p:blipFill>
          <a:blip r:embed="rId3" cstate="screen"/>
          <a:srcRect l="6970" t="5233" r="6598" b="23255"/>
          <a:stretch>
            <a:fillRect/>
          </a:stretch>
        </p:blipFill>
        <p:spPr bwMode="auto">
          <a:xfrm rot="655994">
            <a:off x="5643570" y="4000504"/>
            <a:ext cx="3357554" cy="2220318"/>
          </a:xfrm>
          <a:prstGeom prst="ellipse">
            <a:avLst/>
          </a:prstGeom>
          <a:noFill/>
        </p:spPr>
      </p:pic>
      <p:pic>
        <p:nvPicPr>
          <p:cNvPr id="17414" name="Picture 6" descr="http://vlalexpo.ru/wp-content/uploads/2013/02/upr-vel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285860"/>
            <a:ext cx="2857520" cy="1913518"/>
          </a:xfrm>
          <a:prstGeom prst="ellipse">
            <a:avLst/>
          </a:prstGeom>
          <a:noFill/>
        </p:spPr>
      </p:pic>
      <p:pic>
        <p:nvPicPr>
          <p:cNvPr id="7" name="Picture 2" descr="C:\Documents and Settings\User\Рабочий стол\малая олимп19.03\физ занятия\IMG_1043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071538" y="3429000"/>
            <a:ext cx="3685116" cy="2763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571472" y="2500306"/>
            <a:ext cx="3143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Огромное удовольствие и интерес вызывают у детей упражнения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14290"/>
            <a:ext cx="741901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Упражнения  на </a:t>
            </a:r>
            <a:r>
              <a:rPr lang="ru-RU" sz="3600" dirty="0" err="1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фитболах</a:t>
            </a:r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82946" name="Picture 2" descr="C:\Documents and Settings\User\Рабочий стол\малая олимп19.03\физ занятия\IMG_1371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534022" y="928671"/>
            <a:ext cx="4000526" cy="300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643570" y="4572008"/>
            <a:ext cx="3357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посадка на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фитболе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выравнивает  положение таза, способствует формированию правильной осанки, развивает многочисленные мышечные группы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2947" name="Picture 3" descr="C:\Documents and Settings\User\Рабочий стол\малая олимп19.03\физ занятия\IMG_136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34511" y="4143380"/>
            <a:ext cx="2904655" cy="242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www.ortopiter.ru/upload/iblock/7e1/7e110e2a39bd714e82d28aea43346970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043608" y="836712"/>
            <a:ext cx="2088232" cy="169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214942" y="1214422"/>
            <a:ext cx="3428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процессе выполнения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танцевальных движений с лентой , скакалкой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развиваются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способности, внимание, зрительная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память, чувство ритма.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85728"/>
            <a:ext cx="792717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Художественная гимнастика 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146" name="Picture 2" descr="D:\фото по мероприятиям\2013 год\открытые двери\DSC_282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94852" y="928670"/>
            <a:ext cx="3929062" cy="261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C:\Documents and Settings\User\Рабочий стол\IMG_140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427984" y="3786190"/>
            <a:ext cx="4032448" cy="259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1413</TotalTime>
  <Words>849</Words>
  <Application>Microsoft Office PowerPoint</Application>
  <PresentationFormat>Экран (4:3)</PresentationFormat>
  <Paragraphs>92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169</cp:revision>
  <dcterms:modified xsi:type="dcterms:W3CDTF">2016-02-16T20:10:41Z</dcterms:modified>
</cp:coreProperties>
</file>