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9" autoAdjust="0"/>
    <p:restoredTop sz="94660"/>
  </p:normalViewPr>
  <p:slideViewPr>
    <p:cSldViewPr snapToGrid="0">
      <p:cViewPr varScale="1">
        <p:scale>
          <a:sx n="47" d="100"/>
          <a:sy n="47" d="100"/>
        </p:scale>
        <p:origin x="65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86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28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380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63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29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53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362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28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0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19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8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852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59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92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1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8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8E87DD3-982C-404F-94ED-8FC1E33FA71B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778753-6EE0-41C1-8751-47B268481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43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nogimed.ru/ortopediya/ploskie-stopy/protivopokazaniya-pri-ploskostopii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ogimed.ru/ortopediya/ploskie-stopy/ploskostopie-i-sport.html" TargetMode="External"/><Relationship Id="rId2" Type="http://schemas.openxmlformats.org/officeDocument/2006/relationships/hyperlink" Target="http://www.ideal-figura.ru/node/85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astemvrossii.ru/razvitie-detei/sport/vidy-sporta-dlya-detei-chto-vybrat.html" TargetMode="External"/><Relationship Id="rId5" Type="http://schemas.openxmlformats.org/officeDocument/2006/relationships/hyperlink" Target="http://www.sportykid.ru/ploskostopie.html" TargetMode="External"/><Relationship Id="rId4" Type="http://schemas.openxmlformats.org/officeDocument/2006/relationships/hyperlink" Target="http://www.wh-lady.ru/archive/?SECTION_ID=377&amp;ELEMENT_ID=354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Виды спорта при плоскостопии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Ярцева З.С.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2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72160" y="706458"/>
            <a:ext cx="10932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0" i="0" dirty="0" smtClean="0">
                <a:effectLst/>
                <a:latin typeface="Verdana" panose="020B0604030504040204" pitchFamily="34" charset="0"/>
              </a:rPr>
              <a:t>Плоскостопие – это снижение свода стопы. Из-за этого уменьшается ее способность к амортизации при ходьбе и беге. В результате появляются боли, которые ограничивают движение. Вопрос: можно ли при такой проблеме заниматься хоть каким-нибудь спортом?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9044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5040" y="751344"/>
            <a:ext cx="103022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effectLst/>
                <a:latin typeface="Verdana" panose="020B0604030504040204" pitchFamily="34" charset="0"/>
              </a:rPr>
              <a:t>Многие думают, что плоскостопие исключает занятия спортом. Но это не так. Рекомендуется избегать лишь четко определенных видов физической нагрузки. </a:t>
            </a:r>
            <a:r>
              <a:rPr lang="ru-RU" sz="2400" b="1" i="0" dirty="0" smtClean="0">
                <a:effectLst/>
                <a:latin typeface="Verdana" panose="020B0604030504040204" pitchFamily="34" charset="0"/>
              </a:rPr>
              <a:t>Во-первых,</a:t>
            </a:r>
            <a:r>
              <a:rPr lang="ru-RU" sz="2400" b="0" i="0" dirty="0" smtClean="0">
                <a:effectLst/>
                <a:latin typeface="Verdana" panose="020B0604030504040204" pitchFamily="34" charset="0"/>
              </a:rPr>
              <a:t> это беговые коньки и занятия лыжами. Причем у последних наиболее опасным считается коньковый ход.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0" dirty="0" smtClean="0">
                <a:effectLst/>
                <a:latin typeface="Verdana" panose="020B0604030504040204" pitchFamily="34" charset="0"/>
              </a:rPr>
              <a:t>На втором </a:t>
            </a:r>
            <a:r>
              <a:rPr lang="ru-RU" sz="2400" b="0" i="0" dirty="0" smtClean="0">
                <a:effectLst/>
                <a:latin typeface="Verdana" panose="020B0604030504040204" pitchFamily="34" charset="0"/>
              </a:rPr>
              <a:t>месте стоят длительные статические нагрузки. Она при плоскостопии противопоказана. То же самое относится к упражнениям, которые дают осевую нагрузку на позвоночник. Например, под запретом находится утяжеление на вытянутых руках. Поэтому тренировки мышц плечевого пояса обязательно должны быть щадящими. Это относится и к фитнесу, и к занятиям в тренажерном зале. Последние обязательно требуют рекомендации спортивного врача. Он должен участвовать в разработке программы.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074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0" y="1024096"/>
            <a:ext cx="10891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Оценить, какие виды спорта вредны при плоской стопе, сможет только врач. Специалист определит выраженность патологии, дополнительные осложнения, изучит мышечно-связочный аппарат и на основе данной информации вынесет квалифицированное заключение.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12800" y="2839978"/>
            <a:ext cx="10637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большинстве случаев при плоскостопии запрещаются следующие виды спорта: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танцы;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бег на коньках;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прыжки;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поднятие гирь;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ходьба на степах;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фигурное катание;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плавание кролем.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2160" y="910164"/>
            <a:ext cx="108508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 smtClean="0">
                <a:effectLst/>
                <a:latin typeface="Roboto Condensed"/>
              </a:rPr>
              <a:t>Плавание </a:t>
            </a:r>
            <a:r>
              <a:rPr lang="ru-RU" sz="2400" b="0" i="0" dirty="0" smtClean="0">
                <a:effectLst/>
                <a:latin typeface="Roboto Condensed"/>
              </a:rPr>
              <a:t>может облегчать отечность при уплощении ступни или, наоборот, привести к усилению болевого синдрома. Все зависит от особенностей патологии и стиля плавания. К примеру, кроль усиливает сократительную способность </a:t>
            </a:r>
            <a:r>
              <a:rPr lang="ru-RU" sz="2400" b="0" i="0" dirty="0" err="1" smtClean="0">
                <a:effectLst/>
                <a:latin typeface="Roboto Condensed"/>
              </a:rPr>
              <a:t>связочно</a:t>
            </a:r>
            <a:r>
              <a:rPr lang="ru-RU" sz="2400" b="0" i="0" dirty="0" smtClean="0">
                <a:effectLst/>
                <a:latin typeface="Roboto Condensed"/>
              </a:rPr>
              <a:t>-мышечного аппарата нижних конечностей, поэтому при плоскостопии им лучше не заниматься.</a:t>
            </a:r>
          </a:p>
          <a:p>
            <a:pPr algn="just"/>
            <a:r>
              <a:rPr lang="ru-RU" sz="2400" b="1" i="0" dirty="0" smtClean="0">
                <a:effectLst/>
                <a:latin typeface="Roboto Condensed"/>
              </a:rPr>
              <a:t>Фигурное катание </a:t>
            </a:r>
            <a:r>
              <a:rPr lang="ru-RU" sz="2400" b="0" i="0" dirty="0" smtClean="0">
                <a:effectLst/>
                <a:latin typeface="Roboto Condensed"/>
              </a:rPr>
              <a:t>обуславливает снижение амортизационных свойств стопы. Коньки смещают физиологические точки фиксации стопы, поэтому мышечно-связочный апоневроз стопы формируется неправильно. У профессиональных фигуристов появление «шишки» в области основания большого пальца стопы становится закономерностью и требует оперативного лечения. Если вы профессионально занимаетесь данным видом спорта, к сожалению, при плоскостопии 2-й или 3-й степени придется от него отказаться.</a:t>
            </a:r>
            <a:endParaRPr lang="ru-RU" sz="2400" b="0" i="0" dirty="0">
              <a:effectLst/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573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4080" y="805328"/>
            <a:ext cx="106273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Хоккей</a:t>
            </a:r>
            <a: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способствует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травматизации</a:t>
            </a:r>
            <a: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связок подошвенного апоневроза с перераспределением амортизационной нагрузки ступни. Недаром у людей, которые профессионально занимаются хоккеем, каждый вечер болят ноги. Это происходит не из-за усталости мышц, а вследствие отека связок при их повреждениях. Таким образом, коньки </a:t>
            </a:r>
            <a:r>
              <a:rPr lang="ru-RU" sz="2000" b="1" i="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противопоказания при плоскостопии"/>
              </a:rPr>
              <a:t>противопоказаны при плоскостопии</a:t>
            </a:r>
            <a: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Балет, </a:t>
            </a:r>
            <a: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 сожалению, тоже не входит в число показаний при плоской ступне. Он приводит к формированию «ножки балерины», которая характеризуется опорой исключительно на переднюю часть стопы. Из-за этого с течением времени у балерин формируется поперечное уплощение спереди со смещением большого пальца (вальгусная или </a:t>
            </a:r>
            <a:r>
              <a:rPr lang="ru-RU" sz="2000" b="0" i="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варусная</a:t>
            </a:r>
            <a: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деформация). Балет формирует и другие патологические изменения нижних конечностей: варикозное расширение вен, артриты, артрозы, пяточные шпоры.</a:t>
            </a:r>
          </a:p>
          <a:p>
            <a:pPr algn="just"/>
            <a:r>
              <a:rPr lang="ru-RU" sz="2000" b="1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Классические прыжки </a:t>
            </a:r>
            <a:r>
              <a:rPr lang="ru-RU" sz="2000" b="0" i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заставляют напрягаться мышечно-связочную систему стопы. Она не справляется с сильным давлением сверху, которое требует усиленной амортизации. Каждый прыжок при плоскостопии сопровождается избыточной функциональностью не только нижних конечностей, но также и позвоночника. Поэтому рекомендуется исключить прыжки из образа жизни, если у вас плоская стопа.</a:t>
            </a:r>
            <a:endParaRPr lang="ru-RU" sz="20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2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3948" y="744974"/>
            <a:ext cx="90029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Какой спорт полезен при уплощенном своде?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30330" y="1816576"/>
            <a:ext cx="97165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/>
              <a:t>Специалисты считают полезным при плоскостопии: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600" dirty="0"/>
              <a:t>конный спорт;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600" dirty="0"/>
              <a:t>восточные единоборства;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600" dirty="0"/>
              <a:t>плавание свободным стилем;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600" dirty="0"/>
              <a:t>умеренную ходьбу на лыжах.</a:t>
            </a:r>
          </a:p>
        </p:txBody>
      </p:sp>
    </p:spTree>
    <p:extLst>
      <p:ext uri="{BB962C8B-B14F-4D97-AF65-F5344CB8AC3E}">
        <p14:creationId xmlns:p14="http://schemas.microsoft.com/office/powerpoint/2010/main" val="26434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34720" y="1028343"/>
            <a:ext cx="100990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Профилактика плоскостопия у детей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вы уже поняли, лучшей профилактической мерой является правильно подобранная обувь. Кроме того, важно и грамотно выстраивать рацион малыша. В него необходимо включить: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продукты, богатые кальцием. Рекордсменом по количеству кальция является кунжут, за ним следуют орехи и семечки, далее — курага, молочные и кисломолочные продукты: молоко, сыр, творог, йогурты, сметана. Кроме того, кальций содержится в жирной рыбе, оливках, капусте.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продукты, содержащие витамин D. Достаточное количество этого элемента находится в жирных продуктах животного происхождения: печени, сливочном масле, желтках, рыбе, например, в сельди или макрели.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продукты, богатые фосфором. К ним вновь относится жирная рыба, а также морепродукты, творог, пивные дрожжи, орехи.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7920" y="1097280"/>
            <a:ext cx="99364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Информация взята с сайтов: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http://www.ideal-figura.ru/node/853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http://nogimed.ru/ortopediya/ploskie-stopy/ploskostopie-i-sport.html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http://www.wh-lady.ru/archive/?SECTION_ID=377&amp;ELEMENT_ID=3545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http://www.sportykid.ru/ploskostopie.html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http://rastemvrossii.ru/razvitie-detei/sport/vidy-sporta-dlya-detei-chto-vybrat.html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04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</TotalTime>
  <Words>498</Words>
  <Application>Microsoft Office PowerPoint</Application>
  <PresentationFormat>Широкоэкранный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Garamond</vt:lpstr>
      <vt:lpstr>Roboto Condensed</vt:lpstr>
      <vt:lpstr>Verdana</vt:lpstr>
      <vt:lpstr>Натуральные материалы</vt:lpstr>
      <vt:lpstr>Виды спорта при плоскостопии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 при плоскостопии</dc:title>
  <dc:creator>Зоя</dc:creator>
  <cp:lastModifiedBy>Зоя</cp:lastModifiedBy>
  <cp:revision>5</cp:revision>
  <dcterms:created xsi:type="dcterms:W3CDTF">2016-02-16T19:31:33Z</dcterms:created>
  <dcterms:modified xsi:type="dcterms:W3CDTF">2016-02-16T20:10:21Z</dcterms:modified>
</cp:coreProperties>
</file>