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56" r:id="rId2"/>
    <p:sldId id="258" r:id="rId3"/>
    <p:sldId id="285" r:id="rId4"/>
    <p:sldId id="260" r:id="rId5"/>
    <p:sldId id="264" r:id="rId6"/>
    <p:sldId id="267" r:id="rId7"/>
    <p:sldId id="282" r:id="rId8"/>
    <p:sldId id="280" r:id="rId9"/>
    <p:sldId id="275" r:id="rId10"/>
    <p:sldId id="276" r:id="rId11"/>
    <p:sldId id="277" r:id="rId12"/>
    <p:sldId id="279" r:id="rId13"/>
    <p:sldId id="286" r:id="rId14"/>
    <p:sldId id="269" r:id="rId15"/>
    <p:sldId id="284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7" autoAdjust="0"/>
  </p:normalViewPr>
  <p:slideViewPr>
    <p:cSldViewPr>
      <p:cViewPr varScale="1">
        <p:scale>
          <a:sx n="94" d="100"/>
          <a:sy n="94" d="100"/>
        </p:scale>
        <p:origin x="-4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624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0338BE-D4F0-461C-B3D9-7AEC677C3C08}" type="doc">
      <dgm:prSet loTypeId="urn:microsoft.com/office/officeart/2005/8/layout/gear1" loCatId="relationship" qsTypeId="urn:microsoft.com/office/officeart/2005/8/quickstyle/simple1" qsCatId="simple" csTypeId="urn:microsoft.com/office/officeart/2005/8/colors/colorful5" csCatId="colorful" phldr="1"/>
      <dgm:spPr/>
    </dgm:pt>
    <dgm:pt modelId="{66BF15C8-AEC9-48C7-BC01-80E364AC4D5B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FF0000"/>
              </a:solidFill>
            </a:rPr>
            <a:t>вербальная нечувствительность молодежи</a:t>
          </a:r>
          <a:endParaRPr lang="ru-RU" sz="2400" dirty="0">
            <a:solidFill>
              <a:srgbClr val="FF0000"/>
            </a:solidFill>
          </a:endParaRPr>
        </a:p>
      </dgm:t>
    </dgm:pt>
    <dgm:pt modelId="{D1A2935C-F6D1-4B8A-B75B-4321C10AED5B}" type="parTrans" cxnId="{8A927711-CF05-4C43-B9D2-734E49DB90E1}">
      <dgm:prSet/>
      <dgm:spPr/>
      <dgm:t>
        <a:bodyPr/>
        <a:lstStyle/>
        <a:p>
          <a:endParaRPr lang="ru-RU"/>
        </a:p>
      </dgm:t>
    </dgm:pt>
    <dgm:pt modelId="{7439BCE4-C75B-41AA-86FD-973E7317E1E9}" type="sibTrans" cxnId="{8A927711-CF05-4C43-B9D2-734E49DB90E1}">
      <dgm:prSet/>
      <dgm:spPr/>
      <dgm:t>
        <a:bodyPr/>
        <a:lstStyle/>
        <a:p>
          <a:endParaRPr lang="ru-RU"/>
        </a:p>
      </dgm:t>
    </dgm:pt>
    <dgm:pt modelId="{E8ED9FC2-C799-408B-9E46-7DB67EA9C9A3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accent5">
                  <a:lumMod val="50000"/>
                </a:schemeClr>
              </a:solidFill>
            </a:rPr>
            <a:t>Девербализация                             массовой коммуникации, господство визуальных форм</a:t>
          </a:r>
          <a:endParaRPr lang="ru-RU" sz="2000" dirty="0">
            <a:solidFill>
              <a:schemeClr val="accent5">
                <a:lumMod val="50000"/>
              </a:schemeClr>
            </a:solidFill>
          </a:endParaRPr>
        </a:p>
      </dgm:t>
    </dgm:pt>
    <dgm:pt modelId="{4EA50604-90C3-498D-B97D-47BFAC13B7EE}" type="parTrans" cxnId="{CA131542-6E4E-41C0-8D51-F00ABC3B1269}">
      <dgm:prSet/>
      <dgm:spPr/>
      <dgm:t>
        <a:bodyPr/>
        <a:lstStyle/>
        <a:p>
          <a:endParaRPr lang="ru-RU"/>
        </a:p>
      </dgm:t>
    </dgm:pt>
    <dgm:pt modelId="{1270C798-1ED1-4F3F-AEE8-9CE2A0FF55D4}" type="sibTrans" cxnId="{CA131542-6E4E-41C0-8D51-F00ABC3B1269}">
      <dgm:prSet/>
      <dgm:spPr/>
      <dgm:t>
        <a:bodyPr/>
        <a:lstStyle/>
        <a:p>
          <a:endParaRPr lang="ru-RU"/>
        </a:p>
      </dgm:t>
    </dgm:pt>
    <dgm:pt modelId="{9B33438F-D19C-49A2-8FB7-436FD396E74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</a:rPr>
            <a:t>Расширение информационно-коммуникативного поля</a:t>
          </a:r>
          <a:endParaRPr lang="ru-RU" sz="2000" dirty="0">
            <a:solidFill>
              <a:srgbClr val="002060"/>
            </a:solidFill>
          </a:endParaRPr>
        </a:p>
      </dgm:t>
    </dgm:pt>
    <dgm:pt modelId="{9F4A94BA-6CA5-4223-9877-8EEAA55B3C24}" type="parTrans" cxnId="{2B139B33-0FE9-4B8F-9345-2A353388826E}">
      <dgm:prSet/>
      <dgm:spPr/>
      <dgm:t>
        <a:bodyPr/>
        <a:lstStyle/>
        <a:p>
          <a:endParaRPr lang="ru-RU"/>
        </a:p>
      </dgm:t>
    </dgm:pt>
    <dgm:pt modelId="{1CFFED01-4ACA-41E3-8F64-2DB9BDD95947}" type="sibTrans" cxnId="{2B139B33-0FE9-4B8F-9345-2A353388826E}">
      <dgm:prSet/>
      <dgm:spPr/>
      <dgm:t>
        <a:bodyPr/>
        <a:lstStyle/>
        <a:p>
          <a:endParaRPr lang="ru-RU"/>
        </a:p>
      </dgm:t>
    </dgm:pt>
    <dgm:pt modelId="{AB92ED2E-3E23-4AEB-A0AA-DCCACF04C48A}" type="pres">
      <dgm:prSet presAssocID="{A90338BE-D4F0-461C-B3D9-7AEC677C3C0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AF014B0-628A-496D-BC49-9B878BDCFB85}" type="pres">
      <dgm:prSet presAssocID="{66BF15C8-AEC9-48C7-BC01-80E364AC4D5B}" presName="gear1" presStyleLbl="node1" presStyleIdx="0" presStyleCnt="3" custScaleX="140531" custScaleY="136568" custLinFactNeighborX="37516" custLinFactNeighborY="-703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8E6CDA-71ED-442A-9409-C84AAC4E56A1}" type="pres">
      <dgm:prSet presAssocID="{66BF15C8-AEC9-48C7-BC01-80E364AC4D5B}" presName="gear1srcNode" presStyleLbl="node1" presStyleIdx="0" presStyleCnt="3"/>
      <dgm:spPr/>
      <dgm:t>
        <a:bodyPr/>
        <a:lstStyle/>
        <a:p>
          <a:endParaRPr lang="ru-RU"/>
        </a:p>
      </dgm:t>
    </dgm:pt>
    <dgm:pt modelId="{4E702379-385A-49EC-9837-2ADF847E31F5}" type="pres">
      <dgm:prSet presAssocID="{66BF15C8-AEC9-48C7-BC01-80E364AC4D5B}" presName="gear1dstNode" presStyleLbl="node1" presStyleIdx="0" presStyleCnt="3"/>
      <dgm:spPr/>
      <dgm:t>
        <a:bodyPr/>
        <a:lstStyle/>
        <a:p>
          <a:endParaRPr lang="ru-RU"/>
        </a:p>
      </dgm:t>
    </dgm:pt>
    <dgm:pt modelId="{C3A1F423-8D8C-436D-8D0B-78A1801D0065}" type="pres">
      <dgm:prSet presAssocID="{E8ED9FC2-C799-408B-9E46-7DB67EA9C9A3}" presName="gear2" presStyleLbl="node1" presStyleIdx="1" presStyleCnt="3" custAng="20835386" custScaleX="175850" custScaleY="170791" custLinFactNeighborX="-23782" custLinFactNeighborY="3278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794133-1859-4004-888A-08BF70423CBF}" type="pres">
      <dgm:prSet presAssocID="{E8ED9FC2-C799-408B-9E46-7DB67EA9C9A3}" presName="gear2srcNode" presStyleLbl="node1" presStyleIdx="1" presStyleCnt="3"/>
      <dgm:spPr/>
      <dgm:t>
        <a:bodyPr/>
        <a:lstStyle/>
        <a:p>
          <a:endParaRPr lang="ru-RU"/>
        </a:p>
      </dgm:t>
    </dgm:pt>
    <dgm:pt modelId="{BF821D97-88CC-48D1-A00A-DBC4142ED49A}" type="pres">
      <dgm:prSet presAssocID="{E8ED9FC2-C799-408B-9E46-7DB67EA9C9A3}" presName="gear2dstNode" presStyleLbl="node1" presStyleIdx="1" presStyleCnt="3"/>
      <dgm:spPr/>
      <dgm:t>
        <a:bodyPr/>
        <a:lstStyle/>
        <a:p>
          <a:endParaRPr lang="ru-RU"/>
        </a:p>
      </dgm:t>
    </dgm:pt>
    <dgm:pt modelId="{A2423D70-AEDD-4AE4-B9B1-80D99F11DD83}" type="pres">
      <dgm:prSet presAssocID="{9B33438F-D19C-49A2-8FB7-436FD396E74D}" presName="gear3" presStyleLbl="node1" presStyleIdx="2" presStyleCnt="3" custAng="706614" custScaleX="167742" custScaleY="158443" custLinFactNeighborX="25841" custLinFactNeighborY="1496"/>
      <dgm:spPr/>
      <dgm:t>
        <a:bodyPr/>
        <a:lstStyle/>
        <a:p>
          <a:endParaRPr lang="ru-RU"/>
        </a:p>
      </dgm:t>
    </dgm:pt>
    <dgm:pt modelId="{90DA2C98-5E19-4212-B30D-321F848B99BD}" type="pres">
      <dgm:prSet presAssocID="{9B33438F-D19C-49A2-8FB7-436FD396E74D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C881ED-7378-41C9-8091-B5713D6434C2}" type="pres">
      <dgm:prSet presAssocID="{9B33438F-D19C-49A2-8FB7-436FD396E74D}" presName="gear3srcNode" presStyleLbl="node1" presStyleIdx="2" presStyleCnt="3"/>
      <dgm:spPr/>
      <dgm:t>
        <a:bodyPr/>
        <a:lstStyle/>
        <a:p>
          <a:endParaRPr lang="ru-RU"/>
        </a:p>
      </dgm:t>
    </dgm:pt>
    <dgm:pt modelId="{A5211306-DC0B-443F-94B2-37B6DB405D64}" type="pres">
      <dgm:prSet presAssocID="{9B33438F-D19C-49A2-8FB7-436FD396E74D}" presName="gear3dstNode" presStyleLbl="node1" presStyleIdx="2" presStyleCnt="3"/>
      <dgm:spPr/>
      <dgm:t>
        <a:bodyPr/>
        <a:lstStyle/>
        <a:p>
          <a:endParaRPr lang="ru-RU"/>
        </a:p>
      </dgm:t>
    </dgm:pt>
    <dgm:pt modelId="{27FCA936-2853-4E17-84A5-997EA9DD0650}" type="pres">
      <dgm:prSet presAssocID="{7439BCE4-C75B-41AA-86FD-973E7317E1E9}" presName="connector1" presStyleLbl="sibTrans2D1" presStyleIdx="0" presStyleCnt="3" custAng="2402044" custFlipVert="1" custScaleX="8389" custScaleY="3072" custLinFactNeighborX="53904" custLinFactNeighborY="-20288"/>
      <dgm:spPr/>
      <dgm:t>
        <a:bodyPr/>
        <a:lstStyle/>
        <a:p>
          <a:endParaRPr lang="ru-RU"/>
        </a:p>
      </dgm:t>
    </dgm:pt>
    <dgm:pt modelId="{7B673795-7245-42EF-8B91-33189188577E}" type="pres">
      <dgm:prSet presAssocID="{1270C798-1ED1-4F3F-AEE8-9CE2A0FF55D4}" presName="connector2" presStyleLbl="sibTrans2D1" presStyleIdx="1" presStyleCnt="3" custAng="20093786" custLinFactNeighborX="-54685" custLinFactNeighborY="899"/>
      <dgm:spPr/>
      <dgm:t>
        <a:bodyPr/>
        <a:lstStyle/>
        <a:p>
          <a:endParaRPr lang="ru-RU"/>
        </a:p>
      </dgm:t>
    </dgm:pt>
    <dgm:pt modelId="{D703BFE4-51BA-4D1B-BA48-FD39F11599F7}" type="pres">
      <dgm:prSet presAssocID="{1CFFED01-4ACA-41E3-8F64-2DB9BDD95947}" presName="connector3" presStyleLbl="sibTrans2D1" presStyleIdx="2" presStyleCnt="3" custAng="1805127" custScaleX="104309" custScaleY="119631" custLinFactNeighborX="26906" custLinFactNeighborY="-6775"/>
      <dgm:spPr/>
      <dgm:t>
        <a:bodyPr/>
        <a:lstStyle/>
        <a:p>
          <a:endParaRPr lang="ru-RU"/>
        </a:p>
      </dgm:t>
    </dgm:pt>
  </dgm:ptLst>
  <dgm:cxnLst>
    <dgm:cxn modelId="{A3B98CF7-435B-4676-9DFE-37C9C21335AD}" type="presOf" srcId="{1CFFED01-4ACA-41E3-8F64-2DB9BDD95947}" destId="{D703BFE4-51BA-4D1B-BA48-FD39F11599F7}" srcOrd="0" destOrd="0" presId="urn:microsoft.com/office/officeart/2005/8/layout/gear1"/>
    <dgm:cxn modelId="{686B8129-FDF0-4E6F-92C8-D75A3A6914AC}" type="presOf" srcId="{E8ED9FC2-C799-408B-9E46-7DB67EA9C9A3}" destId="{BF821D97-88CC-48D1-A00A-DBC4142ED49A}" srcOrd="2" destOrd="0" presId="urn:microsoft.com/office/officeart/2005/8/layout/gear1"/>
    <dgm:cxn modelId="{02930261-55CD-49B9-A4D3-D033AC29235B}" type="presOf" srcId="{66BF15C8-AEC9-48C7-BC01-80E364AC4D5B}" destId="{A68E6CDA-71ED-442A-9409-C84AAC4E56A1}" srcOrd="1" destOrd="0" presId="urn:microsoft.com/office/officeart/2005/8/layout/gear1"/>
    <dgm:cxn modelId="{2B139B33-0FE9-4B8F-9345-2A353388826E}" srcId="{A90338BE-D4F0-461C-B3D9-7AEC677C3C08}" destId="{9B33438F-D19C-49A2-8FB7-436FD396E74D}" srcOrd="2" destOrd="0" parTransId="{9F4A94BA-6CA5-4223-9877-8EEAA55B3C24}" sibTransId="{1CFFED01-4ACA-41E3-8F64-2DB9BDD95947}"/>
    <dgm:cxn modelId="{717AE0A3-F93C-4FEF-BD6F-7CD51A22AB73}" type="presOf" srcId="{9B33438F-D19C-49A2-8FB7-436FD396E74D}" destId="{A5211306-DC0B-443F-94B2-37B6DB405D64}" srcOrd="3" destOrd="0" presId="urn:microsoft.com/office/officeart/2005/8/layout/gear1"/>
    <dgm:cxn modelId="{1988F462-53C1-4253-BAA8-8B07E701BABD}" type="presOf" srcId="{66BF15C8-AEC9-48C7-BC01-80E364AC4D5B}" destId="{FAF014B0-628A-496D-BC49-9B878BDCFB85}" srcOrd="0" destOrd="0" presId="urn:microsoft.com/office/officeart/2005/8/layout/gear1"/>
    <dgm:cxn modelId="{8A927711-CF05-4C43-B9D2-734E49DB90E1}" srcId="{A90338BE-D4F0-461C-B3D9-7AEC677C3C08}" destId="{66BF15C8-AEC9-48C7-BC01-80E364AC4D5B}" srcOrd="0" destOrd="0" parTransId="{D1A2935C-F6D1-4B8A-B75B-4321C10AED5B}" sibTransId="{7439BCE4-C75B-41AA-86FD-973E7317E1E9}"/>
    <dgm:cxn modelId="{8F63F3C7-3C02-4444-9B3A-6D17FDEA0C71}" type="presOf" srcId="{9B33438F-D19C-49A2-8FB7-436FD396E74D}" destId="{9DC881ED-7378-41C9-8091-B5713D6434C2}" srcOrd="2" destOrd="0" presId="urn:microsoft.com/office/officeart/2005/8/layout/gear1"/>
    <dgm:cxn modelId="{EF14179B-537B-4292-A89D-2F60CFE04CA0}" type="presOf" srcId="{66BF15C8-AEC9-48C7-BC01-80E364AC4D5B}" destId="{4E702379-385A-49EC-9837-2ADF847E31F5}" srcOrd="2" destOrd="0" presId="urn:microsoft.com/office/officeart/2005/8/layout/gear1"/>
    <dgm:cxn modelId="{58D9AB83-1EDA-480B-9D9A-9773771BB4EA}" type="presOf" srcId="{A90338BE-D4F0-461C-B3D9-7AEC677C3C08}" destId="{AB92ED2E-3E23-4AEB-A0AA-DCCACF04C48A}" srcOrd="0" destOrd="0" presId="urn:microsoft.com/office/officeart/2005/8/layout/gear1"/>
    <dgm:cxn modelId="{72A7F24A-4ED7-4919-B806-C956B35E6F4D}" type="presOf" srcId="{E8ED9FC2-C799-408B-9E46-7DB67EA9C9A3}" destId="{C3A1F423-8D8C-436D-8D0B-78A1801D0065}" srcOrd="0" destOrd="0" presId="urn:microsoft.com/office/officeart/2005/8/layout/gear1"/>
    <dgm:cxn modelId="{BDF55DE8-7224-4C95-A984-C681A09F5544}" type="presOf" srcId="{7439BCE4-C75B-41AA-86FD-973E7317E1E9}" destId="{27FCA936-2853-4E17-84A5-997EA9DD0650}" srcOrd="0" destOrd="0" presId="urn:microsoft.com/office/officeart/2005/8/layout/gear1"/>
    <dgm:cxn modelId="{4DD6A4C7-1CFE-4B73-8E2D-DD7A25773532}" type="presOf" srcId="{9B33438F-D19C-49A2-8FB7-436FD396E74D}" destId="{A2423D70-AEDD-4AE4-B9B1-80D99F11DD83}" srcOrd="0" destOrd="0" presId="urn:microsoft.com/office/officeart/2005/8/layout/gear1"/>
    <dgm:cxn modelId="{23AE4886-2BDD-4BFB-9E38-9C820F13090E}" type="presOf" srcId="{1270C798-1ED1-4F3F-AEE8-9CE2A0FF55D4}" destId="{7B673795-7245-42EF-8B91-33189188577E}" srcOrd="0" destOrd="0" presId="urn:microsoft.com/office/officeart/2005/8/layout/gear1"/>
    <dgm:cxn modelId="{4AB9B8CA-1F64-42E9-891C-420D0C994E4C}" type="presOf" srcId="{9B33438F-D19C-49A2-8FB7-436FD396E74D}" destId="{90DA2C98-5E19-4212-B30D-321F848B99BD}" srcOrd="1" destOrd="0" presId="urn:microsoft.com/office/officeart/2005/8/layout/gear1"/>
    <dgm:cxn modelId="{CA131542-6E4E-41C0-8D51-F00ABC3B1269}" srcId="{A90338BE-D4F0-461C-B3D9-7AEC677C3C08}" destId="{E8ED9FC2-C799-408B-9E46-7DB67EA9C9A3}" srcOrd="1" destOrd="0" parTransId="{4EA50604-90C3-498D-B97D-47BFAC13B7EE}" sibTransId="{1270C798-1ED1-4F3F-AEE8-9CE2A0FF55D4}"/>
    <dgm:cxn modelId="{3AB0D5FA-4B73-453D-B413-96B07456E951}" type="presOf" srcId="{E8ED9FC2-C799-408B-9E46-7DB67EA9C9A3}" destId="{88794133-1859-4004-888A-08BF70423CBF}" srcOrd="1" destOrd="0" presId="urn:microsoft.com/office/officeart/2005/8/layout/gear1"/>
    <dgm:cxn modelId="{3BA246D0-4C57-4FDC-92C7-61884523E6EC}" type="presParOf" srcId="{AB92ED2E-3E23-4AEB-A0AA-DCCACF04C48A}" destId="{FAF014B0-628A-496D-BC49-9B878BDCFB85}" srcOrd="0" destOrd="0" presId="urn:microsoft.com/office/officeart/2005/8/layout/gear1"/>
    <dgm:cxn modelId="{12D432D3-56C0-4BA7-A48E-E270C01EC1FB}" type="presParOf" srcId="{AB92ED2E-3E23-4AEB-A0AA-DCCACF04C48A}" destId="{A68E6CDA-71ED-442A-9409-C84AAC4E56A1}" srcOrd="1" destOrd="0" presId="urn:microsoft.com/office/officeart/2005/8/layout/gear1"/>
    <dgm:cxn modelId="{07A01D4C-E40A-432E-BCF3-2B74101AEF53}" type="presParOf" srcId="{AB92ED2E-3E23-4AEB-A0AA-DCCACF04C48A}" destId="{4E702379-385A-49EC-9837-2ADF847E31F5}" srcOrd="2" destOrd="0" presId="urn:microsoft.com/office/officeart/2005/8/layout/gear1"/>
    <dgm:cxn modelId="{EE235AE2-199E-4A32-AA56-B79D00F3EA10}" type="presParOf" srcId="{AB92ED2E-3E23-4AEB-A0AA-DCCACF04C48A}" destId="{C3A1F423-8D8C-436D-8D0B-78A1801D0065}" srcOrd="3" destOrd="0" presId="urn:microsoft.com/office/officeart/2005/8/layout/gear1"/>
    <dgm:cxn modelId="{8166CFDE-C018-46DC-96D1-B6A5457B8F83}" type="presParOf" srcId="{AB92ED2E-3E23-4AEB-A0AA-DCCACF04C48A}" destId="{88794133-1859-4004-888A-08BF70423CBF}" srcOrd="4" destOrd="0" presId="urn:microsoft.com/office/officeart/2005/8/layout/gear1"/>
    <dgm:cxn modelId="{18AD5AFA-0AB5-4BA1-AFB9-612D0F7E3F21}" type="presParOf" srcId="{AB92ED2E-3E23-4AEB-A0AA-DCCACF04C48A}" destId="{BF821D97-88CC-48D1-A00A-DBC4142ED49A}" srcOrd="5" destOrd="0" presId="urn:microsoft.com/office/officeart/2005/8/layout/gear1"/>
    <dgm:cxn modelId="{34244CE9-F2C4-410A-AF4D-ADD885066C12}" type="presParOf" srcId="{AB92ED2E-3E23-4AEB-A0AA-DCCACF04C48A}" destId="{A2423D70-AEDD-4AE4-B9B1-80D99F11DD83}" srcOrd="6" destOrd="0" presId="urn:microsoft.com/office/officeart/2005/8/layout/gear1"/>
    <dgm:cxn modelId="{25592411-DC5C-4E8B-9405-37F12292A141}" type="presParOf" srcId="{AB92ED2E-3E23-4AEB-A0AA-DCCACF04C48A}" destId="{90DA2C98-5E19-4212-B30D-321F848B99BD}" srcOrd="7" destOrd="0" presId="urn:microsoft.com/office/officeart/2005/8/layout/gear1"/>
    <dgm:cxn modelId="{AAB9D8FD-EF9F-4AC1-9C42-1BF691B514B6}" type="presParOf" srcId="{AB92ED2E-3E23-4AEB-A0AA-DCCACF04C48A}" destId="{9DC881ED-7378-41C9-8091-B5713D6434C2}" srcOrd="8" destOrd="0" presId="urn:microsoft.com/office/officeart/2005/8/layout/gear1"/>
    <dgm:cxn modelId="{E47D1C5A-0A1E-4A01-8E5A-7BDD4A570D90}" type="presParOf" srcId="{AB92ED2E-3E23-4AEB-A0AA-DCCACF04C48A}" destId="{A5211306-DC0B-443F-94B2-37B6DB405D64}" srcOrd="9" destOrd="0" presId="urn:microsoft.com/office/officeart/2005/8/layout/gear1"/>
    <dgm:cxn modelId="{CA840064-7CC4-4E70-A6FD-B851B82C6057}" type="presParOf" srcId="{AB92ED2E-3E23-4AEB-A0AA-DCCACF04C48A}" destId="{27FCA936-2853-4E17-84A5-997EA9DD0650}" srcOrd="10" destOrd="0" presId="urn:microsoft.com/office/officeart/2005/8/layout/gear1"/>
    <dgm:cxn modelId="{51D29950-6C99-451F-9BA1-B8103E474BDC}" type="presParOf" srcId="{AB92ED2E-3E23-4AEB-A0AA-DCCACF04C48A}" destId="{7B673795-7245-42EF-8B91-33189188577E}" srcOrd="11" destOrd="0" presId="urn:microsoft.com/office/officeart/2005/8/layout/gear1"/>
    <dgm:cxn modelId="{CE628DC3-6748-4A9C-B841-A4847D46BF21}" type="presParOf" srcId="{AB92ED2E-3E23-4AEB-A0AA-DCCACF04C48A}" destId="{D703BFE4-51BA-4D1B-BA48-FD39F11599F7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D441FC-CBB0-4EDF-A426-60E59340ECF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1FC2F1-E9AA-49AA-B4EE-FDEAA70748AA}">
      <dgm:prSet phldrT="[Текст]"/>
      <dgm:spPr/>
      <dgm:t>
        <a:bodyPr/>
        <a:lstStyle/>
        <a:p>
          <a:r>
            <a:rPr lang="ru-RU" dirty="0" smtClean="0"/>
            <a:t>Учитель должен прививать основы культуры письменного общения  в Интернете</a:t>
          </a:r>
          <a:endParaRPr lang="ru-RU" dirty="0"/>
        </a:p>
      </dgm:t>
    </dgm:pt>
    <dgm:pt modelId="{70390104-1156-4684-B428-1DA5139A4A73}" type="parTrans" cxnId="{EDA51133-5369-4734-A3DB-0A8714E55A2A}">
      <dgm:prSet/>
      <dgm:spPr/>
      <dgm:t>
        <a:bodyPr/>
        <a:lstStyle/>
        <a:p>
          <a:endParaRPr lang="ru-RU"/>
        </a:p>
      </dgm:t>
    </dgm:pt>
    <dgm:pt modelId="{595CE47C-42B3-4B77-8E77-233A15DA6CB7}" type="sibTrans" cxnId="{EDA51133-5369-4734-A3DB-0A8714E55A2A}">
      <dgm:prSet/>
      <dgm:spPr/>
      <dgm:t>
        <a:bodyPr/>
        <a:lstStyle/>
        <a:p>
          <a:endParaRPr lang="ru-RU"/>
        </a:p>
      </dgm:t>
    </dgm:pt>
    <dgm:pt modelId="{63345C64-E4A0-49FA-9C69-59ABACCF174B}">
      <dgm:prSet phldrT="[Текст]" custT="1"/>
      <dgm:spPr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>
          <a:solidFill>
            <a:schemeClr val="accent5">
              <a:lumMod val="40000"/>
              <a:lumOff val="60000"/>
            </a:schemeClr>
          </a:solidFill>
        </a:ln>
      </dgm:spPr>
      <dgm:t>
        <a:bodyPr/>
        <a:lstStyle/>
        <a:p>
          <a:r>
            <a:rPr lang="ru-RU" sz="2000" dirty="0" smtClean="0">
              <a:solidFill>
                <a:schemeClr val="accent4">
                  <a:lumMod val="50000"/>
                </a:schemeClr>
              </a:solidFill>
            </a:rPr>
            <a:t>Посещение сайта, созданного учителем,</a:t>
          </a:r>
        </a:p>
        <a:p>
          <a:r>
            <a:rPr lang="ru-RU" sz="2000" dirty="0" smtClean="0">
              <a:solidFill>
                <a:schemeClr val="accent4">
                  <a:lumMod val="50000"/>
                </a:schemeClr>
              </a:solidFill>
            </a:rPr>
            <a:t>должно быть ВЫГОДНЫМ</a:t>
          </a:r>
        </a:p>
        <a:p>
          <a:r>
            <a:rPr lang="ru-RU" sz="2000" dirty="0" smtClean="0">
              <a:solidFill>
                <a:schemeClr val="accent4">
                  <a:lumMod val="50000"/>
                </a:schemeClr>
              </a:solidFill>
            </a:rPr>
            <a:t>даже  для слабого ученика</a:t>
          </a:r>
        </a:p>
        <a:p>
          <a:r>
            <a:rPr lang="ru-RU" sz="2000" dirty="0" smtClean="0">
              <a:solidFill>
                <a:schemeClr val="accent4">
                  <a:lumMod val="50000"/>
                </a:schemeClr>
              </a:solidFill>
            </a:rPr>
            <a:t>(материалы облегчающие восприятие </a:t>
          </a:r>
          <a:r>
            <a:rPr lang="ru-RU" sz="2000" b="1" dirty="0" smtClean="0">
              <a:solidFill>
                <a:schemeClr val="accent4">
                  <a:lumMod val="50000"/>
                </a:schemeClr>
              </a:solidFill>
            </a:rPr>
            <a:t>необходимого</a:t>
          </a:r>
          <a:r>
            <a:rPr lang="ru-RU" sz="2000" dirty="0" smtClean="0">
              <a:solidFill>
                <a:schemeClr val="accent4">
                  <a:lumMod val="50000"/>
                </a:schemeClr>
              </a:solidFill>
            </a:rPr>
            <a:t> объема знаний)</a:t>
          </a:r>
          <a:endParaRPr lang="ru-RU" sz="2000" dirty="0"/>
        </a:p>
      </dgm:t>
    </dgm:pt>
    <dgm:pt modelId="{EE3A1301-FE2A-45C0-A8C2-AA79A1D7785A}" type="parTrans" cxnId="{6D2DA719-B0E3-430F-8AA1-157B0BEAF255}">
      <dgm:prSet/>
      <dgm:spPr/>
      <dgm:t>
        <a:bodyPr/>
        <a:lstStyle/>
        <a:p>
          <a:endParaRPr lang="ru-RU"/>
        </a:p>
      </dgm:t>
    </dgm:pt>
    <dgm:pt modelId="{8DC57A4C-A3E4-464D-A9E7-853564588F2C}" type="sibTrans" cxnId="{6D2DA719-B0E3-430F-8AA1-157B0BEAF255}">
      <dgm:prSet/>
      <dgm:spPr/>
      <dgm:t>
        <a:bodyPr/>
        <a:lstStyle/>
        <a:p>
          <a:endParaRPr lang="ru-RU"/>
        </a:p>
      </dgm:t>
    </dgm:pt>
    <dgm:pt modelId="{83DF560D-905E-484F-96AC-CF9BE23197B9}">
      <dgm:prSet phldrT="[Текст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Сделать  сайт СОВРЕМЕННЫМ,</a:t>
          </a:r>
        </a:p>
        <a:p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 интересным для ученика</a:t>
          </a:r>
        </a:p>
        <a:p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(</a:t>
          </a:r>
          <a:r>
            <a:rPr lang="ru-RU" sz="2400" dirty="0" err="1" smtClean="0">
              <a:solidFill>
                <a:schemeClr val="accent4">
                  <a:lumMod val="50000"/>
                </a:schemeClr>
              </a:solidFill>
            </a:rPr>
            <a:t>он-лайн</a:t>
          </a:r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 тренажеры, игры)</a:t>
          </a:r>
          <a:endParaRPr lang="ru-RU" sz="2400" dirty="0">
            <a:solidFill>
              <a:schemeClr val="accent4">
                <a:lumMod val="50000"/>
              </a:schemeClr>
            </a:solidFill>
          </a:endParaRPr>
        </a:p>
      </dgm:t>
    </dgm:pt>
    <dgm:pt modelId="{05E7153C-EFE3-416E-B6B5-C9EF71C031E0}" type="parTrans" cxnId="{A943DF12-DA57-4FB8-941E-9E1384D82BBE}">
      <dgm:prSet/>
      <dgm:spPr/>
      <dgm:t>
        <a:bodyPr/>
        <a:lstStyle/>
        <a:p>
          <a:endParaRPr lang="ru-RU"/>
        </a:p>
      </dgm:t>
    </dgm:pt>
    <dgm:pt modelId="{FF649984-3D5A-4E2C-9547-1105E04DE65A}" type="sibTrans" cxnId="{A943DF12-DA57-4FB8-941E-9E1384D82BBE}">
      <dgm:prSet/>
      <dgm:spPr/>
      <dgm:t>
        <a:bodyPr/>
        <a:lstStyle/>
        <a:p>
          <a:endParaRPr lang="ru-RU"/>
        </a:p>
      </dgm:t>
    </dgm:pt>
    <dgm:pt modelId="{A73B4FE2-8944-4C72-B94C-10F909F799C0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Общаться с учениками в соцсетях, </a:t>
          </a:r>
        </a:p>
        <a:p>
          <a:r>
            <a:rPr lang="ru-RU" sz="2400" dirty="0" smtClean="0">
              <a:solidFill>
                <a:schemeClr val="accent4">
                  <a:lumMod val="50000"/>
                </a:schemeClr>
              </a:solidFill>
            </a:rPr>
            <a:t>создавать группы</a:t>
          </a:r>
          <a:endParaRPr lang="ru-RU" sz="2400" dirty="0">
            <a:solidFill>
              <a:schemeClr val="accent4">
                <a:lumMod val="50000"/>
              </a:schemeClr>
            </a:solidFill>
          </a:endParaRPr>
        </a:p>
      </dgm:t>
    </dgm:pt>
    <dgm:pt modelId="{A41F1EB2-9129-4B21-8EB4-2EA8B486FBEF}" type="parTrans" cxnId="{177618EB-214A-4ECD-94E0-9E765EF10D44}">
      <dgm:prSet/>
      <dgm:spPr/>
      <dgm:t>
        <a:bodyPr/>
        <a:lstStyle/>
        <a:p>
          <a:endParaRPr lang="ru-RU"/>
        </a:p>
      </dgm:t>
    </dgm:pt>
    <dgm:pt modelId="{AB1DE96E-009D-4124-A7AB-3F0F47573C0A}" type="sibTrans" cxnId="{177618EB-214A-4ECD-94E0-9E765EF10D44}">
      <dgm:prSet/>
      <dgm:spPr/>
      <dgm:t>
        <a:bodyPr/>
        <a:lstStyle/>
        <a:p>
          <a:endParaRPr lang="ru-RU"/>
        </a:p>
      </dgm:t>
    </dgm:pt>
    <dgm:pt modelId="{B97058DC-DF95-40AA-874C-02EB636649AD}">
      <dgm:prSet custT="1"/>
      <dgm:spPr/>
      <dgm:t>
        <a:bodyPr/>
        <a:lstStyle/>
        <a:p>
          <a:r>
            <a:rPr lang="ru-RU" sz="2400" dirty="0" smtClean="0"/>
            <a:t>Уроки, посвященные работе </a:t>
          </a:r>
        </a:p>
        <a:p>
          <a:r>
            <a:rPr lang="ru-RU" sz="2400" dirty="0" smtClean="0"/>
            <a:t>в  Интернете</a:t>
          </a:r>
          <a:endParaRPr lang="ru-RU" sz="2400" dirty="0"/>
        </a:p>
      </dgm:t>
    </dgm:pt>
    <dgm:pt modelId="{B0B5C1C2-64EF-4874-B6CD-BFC3F461B44B}" type="parTrans" cxnId="{9633DF5A-D91C-4C17-8BAF-62E7F3028B5F}">
      <dgm:prSet/>
      <dgm:spPr/>
      <dgm:t>
        <a:bodyPr/>
        <a:lstStyle/>
        <a:p>
          <a:endParaRPr lang="ru-RU"/>
        </a:p>
      </dgm:t>
    </dgm:pt>
    <dgm:pt modelId="{252CB153-3684-4FB2-A3BF-89660070612D}" type="sibTrans" cxnId="{9633DF5A-D91C-4C17-8BAF-62E7F3028B5F}">
      <dgm:prSet/>
      <dgm:spPr/>
      <dgm:t>
        <a:bodyPr/>
        <a:lstStyle/>
        <a:p>
          <a:endParaRPr lang="ru-RU"/>
        </a:p>
      </dgm:t>
    </dgm:pt>
    <dgm:pt modelId="{138CD699-702E-4477-BE3B-A5A846B7BD15}" type="pres">
      <dgm:prSet presAssocID="{E0D441FC-CBB0-4EDF-A426-60E59340ECF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F2651A-8205-41BE-B145-B25C61332AB8}" type="pres">
      <dgm:prSet presAssocID="{E0D441FC-CBB0-4EDF-A426-60E59340ECF0}" presName="matrix" presStyleCnt="0"/>
      <dgm:spPr/>
    </dgm:pt>
    <dgm:pt modelId="{D278C546-253B-441E-BF44-0D46F0EB7E0C}" type="pres">
      <dgm:prSet presAssocID="{E0D441FC-CBB0-4EDF-A426-60E59340ECF0}" presName="tile1" presStyleLbl="node1" presStyleIdx="0" presStyleCnt="4"/>
      <dgm:spPr/>
      <dgm:t>
        <a:bodyPr/>
        <a:lstStyle/>
        <a:p>
          <a:endParaRPr lang="ru-RU"/>
        </a:p>
      </dgm:t>
    </dgm:pt>
    <dgm:pt modelId="{49FDE6C9-287D-4ED9-A06D-7BF8990B4F7B}" type="pres">
      <dgm:prSet presAssocID="{E0D441FC-CBB0-4EDF-A426-60E59340ECF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6E491E-D27A-419F-88D9-19349F616F57}" type="pres">
      <dgm:prSet presAssocID="{E0D441FC-CBB0-4EDF-A426-60E59340ECF0}" presName="tile2" presStyleLbl="node1" presStyleIdx="1" presStyleCnt="4" custLinFactNeighborX="-952" custLinFactNeighborY="-2500"/>
      <dgm:spPr/>
      <dgm:t>
        <a:bodyPr/>
        <a:lstStyle/>
        <a:p>
          <a:endParaRPr lang="ru-RU"/>
        </a:p>
      </dgm:t>
    </dgm:pt>
    <dgm:pt modelId="{00FC83D2-A05D-4837-9A48-9FB6064D7C88}" type="pres">
      <dgm:prSet presAssocID="{E0D441FC-CBB0-4EDF-A426-60E59340ECF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CA281F-95E3-4EC1-8602-900D134B45DB}" type="pres">
      <dgm:prSet presAssocID="{E0D441FC-CBB0-4EDF-A426-60E59340ECF0}" presName="tile3" presStyleLbl="node1" presStyleIdx="2" presStyleCnt="4"/>
      <dgm:spPr/>
      <dgm:t>
        <a:bodyPr/>
        <a:lstStyle/>
        <a:p>
          <a:endParaRPr lang="ru-RU"/>
        </a:p>
      </dgm:t>
    </dgm:pt>
    <dgm:pt modelId="{85B9971D-FB26-4F8C-B238-70467E3B2E73}" type="pres">
      <dgm:prSet presAssocID="{E0D441FC-CBB0-4EDF-A426-60E59340ECF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A7DA2-F510-430D-89C5-F3C4AD16F884}" type="pres">
      <dgm:prSet presAssocID="{E0D441FC-CBB0-4EDF-A426-60E59340ECF0}" presName="tile4" presStyleLbl="node1" presStyleIdx="3" presStyleCnt="4" custLinFactNeighborX="952" custLinFactNeighborY="2500"/>
      <dgm:spPr/>
      <dgm:t>
        <a:bodyPr/>
        <a:lstStyle/>
        <a:p>
          <a:endParaRPr lang="ru-RU"/>
        </a:p>
      </dgm:t>
    </dgm:pt>
    <dgm:pt modelId="{6E6C134C-CB72-4DF6-8A1A-B8707E041763}" type="pres">
      <dgm:prSet presAssocID="{E0D441FC-CBB0-4EDF-A426-60E59340ECF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F39DA0-079E-4CC8-BAAE-C6EA32D68B45}" type="pres">
      <dgm:prSet presAssocID="{E0D441FC-CBB0-4EDF-A426-60E59340ECF0}" presName="centerTile" presStyleLbl="fgShp" presStyleIdx="0" presStyleCnt="1" custScaleX="123624" custScaleY="112622" custLinFactNeighborX="6256" custLinFactNeighborY="1131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8E77D-3C60-40AA-AABB-6EA9BD8F2809}" type="presOf" srcId="{63345C64-E4A0-49FA-9C69-59ABACCF174B}" destId="{49FDE6C9-287D-4ED9-A06D-7BF8990B4F7B}" srcOrd="1" destOrd="0" presId="urn:microsoft.com/office/officeart/2005/8/layout/matrix1"/>
    <dgm:cxn modelId="{A943DF12-DA57-4FB8-941E-9E1384D82BBE}" srcId="{171FC2F1-E9AA-49AA-B4EE-FDEAA70748AA}" destId="{83DF560D-905E-484F-96AC-CF9BE23197B9}" srcOrd="1" destOrd="0" parTransId="{05E7153C-EFE3-416E-B6B5-C9EF71C031E0}" sibTransId="{FF649984-3D5A-4E2C-9547-1105E04DE65A}"/>
    <dgm:cxn modelId="{EDA51133-5369-4734-A3DB-0A8714E55A2A}" srcId="{E0D441FC-CBB0-4EDF-A426-60E59340ECF0}" destId="{171FC2F1-E9AA-49AA-B4EE-FDEAA70748AA}" srcOrd="0" destOrd="0" parTransId="{70390104-1156-4684-B428-1DA5139A4A73}" sibTransId="{595CE47C-42B3-4B77-8E77-233A15DA6CB7}"/>
    <dgm:cxn modelId="{BA577A49-0BFF-45BA-AD84-7C29C094D844}" type="presOf" srcId="{83DF560D-905E-484F-96AC-CF9BE23197B9}" destId="{00FC83D2-A05D-4837-9A48-9FB6064D7C88}" srcOrd="1" destOrd="0" presId="urn:microsoft.com/office/officeart/2005/8/layout/matrix1"/>
    <dgm:cxn modelId="{177618EB-214A-4ECD-94E0-9E765EF10D44}" srcId="{171FC2F1-E9AA-49AA-B4EE-FDEAA70748AA}" destId="{A73B4FE2-8944-4C72-B94C-10F909F799C0}" srcOrd="2" destOrd="0" parTransId="{A41F1EB2-9129-4B21-8EB4-2EA8B486FBEF}" sibTransId="{AB1DE96E-009D-4124-A7AB-3F0F47573C0A}"/>
    <dgm:cxn modelId="{CED5BE30-27B6-446A-99C8-8C9107B10A7D}" type="presOf" srcId="{63345C64-E4A0-49FA-9C69-59ABACCF174B}" destId="{D278C546-253B-441E-BF44-0D46F0EB7E0C}" srcOrd="0" destOrd="0" presId="urn:microsoft.com/office/officeart/2005/8/layout/matrix1"/>
    <dgm:cxn modelId="{9633DF5A-D91C-4C17-8BAF-62E7F3028B5F}" srcId="{171FC2F1-E9AA-49AA-B4EE-FDEAA70748AA}" destId="{B97058DC-DF95-40AA-874C-02EB636649AD}" srcOrd="3" destOrd="0" parTransId="{B0B5C1C2-64EF-4874-B6CD-BFC3F461B44B}" sibTransId="{252CB153-3684-4FB2-A3BF-89660070612D}"/>
    <dgm:cxn modelId="{6D2DA719-B0E3-430F-8AA1-157B0BEAF255}" srcId="{171FC2F1-E9AA-49AA-B4EE-FDEAA70748AA}" destId="{63345C64-E4A0-49FA-9C69-59ABACCF174B}" srcOrd="0" destOrd="0" parTransId="{EE3A1301-FE2A-45C0-A8C2-AA79A1D7785A}" sibTransId="{8DC57A4C-A3E4-464D-A9E7-853564588F2C}"/>
    <dgm:cxn modelId="{88C5A804-C043-478A-810C-84B451C57224}" type="presOf" srcId="{A73B4FE2-8944-4C72-B94C-10F909F799C0}" destId="{85B9971D-FB26-4F8C-B238-70467E3B2E73}" srcOrd="1" destOrd="0" presId="urn:microsoft.com/office/officeart/2005/8/layout/matrix1"/>
    <dgm:cxn modelId="{3953C578-B194-41DD-9439-D661C9632917}" type="presOf" srcId="{171FC2F1-E9AA-49AA-B4EE-FDEAA70748AA}" destId="{BCF39DA0-079E-4CC8-BAAE-C6EA32D68B45}" srcOrd="0" destOrd="0" presId="urn:microsoft.com/office/officeart/2005/8/layout/matrix1"/>
    <dgm:cxn modelId="{BF982637-0F18-4A11-A5E2-519BF8121923}" type="presOf" srcId="{83DF560D-905E-484F-96AC-CF9BE23197B9}" destId="{676E491E-D27A-419F-88D9-19349F616F57}" srcOrd="0" destOrd="0" presId="urn:microsoft.com/office/officeart/2005/8/layout/matrix1"/>
    <dgm:cxn modelId="{83126C90-5CC8-4B6E-A83F-C3871C38C964}" type="presOf" srcId="{B97058DC-DF95-40AA-874C-02EB636649AD}" destId="{6E6C134C-CB72-4DF6-8A1A-B8707E041763}" srcOrd="1" destOrd="0" presId="urn:microsoft.com/office/officeart/2005/8/layout/matrix1"/>
    <dgm:cxn modelId="{53C1247C-6D84-4C20-8769-C1892A129A7E}" type="presOf" srcId="{B97058DC-DF95-40AA-874C-02EB636649AD}" destId="{EADA7DA2-F510-430D-89C5-F3C4AD16F884}" srcOrd="0" destOrd="0" presId="urn:microsoft.com/office/officeart/2005/8/layout/matrix1"/>
    <dgm:cxn modelId="{7F1E4EAC-437B-40E4-9488-77A173BB3E6C}" type="presOf" srcId="{A73B4FE2-8944-4C72-B94C-10F909F799C0}" destId="{95CA281F-95E3-4EC1-8602-900D134B45DB}" srcOrd="0" destOrd="0" presId="urn:microsoft.com/office/officeart/2005/8/layout/matrix1"/>
    <dgm:cxn modelId="{E4DCBC40-3FE9-4CB3-89D8-3FADB4775516}" type="presOf" srcId="{E0D441FC-CBB0-4EDF-A426-60E59340ECF0}" destId="{138CD699-702E-4477-BE3B-A5A846B7BD15}" srcOrd="0" destOrd="0" presId="urn:microsoft.com/office/officeart/2005/8/layout/matrix1"/>
    <dgm:cxn modelId="{F6BFB1ED-1547-41C3-A966-D2CCF28B39B8}" type="presParOf" srcId="{138CD699-702E-4477-BE3B-A5A846B7BD15}" destId="{1BF2651A-8205-41BE-B145-B25C61332AB8}" srcOrd="0" destOrd="0" presId="urn:microsoft.com/office/officeart/2005/8/layout/matrix1"/>
    <dgm:cxn modelId="{E050DE2A-9895-409A-BDF0-15ED38A1860A}" type="presParOf" srcId="{1BF2651A-8205-41BE-B145-B25C61332AB8}" destId="{D278C546-253B-441E-BF44-0D46F0EB7E0C}" srcOrd="0" destOrd="0" presId="urn:microsoft.com/office/officeart/2005/8/layout/matrix1"/>
    <dgm:cxn modelId="{ED9B61B8-F9F8-41A2-900A-68C35A142588}" type="presParOf" srcId="{1BF2651A-8205-41BE-B145-B25C61332AB8}" destId="{49FDE6C9-287D-4ED9-A06D-7BF8990B4F7B}" srcOrd="1" destOrd="0" presId="urn:microsoft.com/office/officeart/2005/8/layout/matrix1"/>
    <dgm:cxn modelId="{38C7B03C-06A0-48C7-8087-D98691754E77}" type="presParOf" srcId="{1BF2651A-8205-41BE-B145-B25C61332AB8}" destId="{676E491E-D27A-419F-88D9-19349F616F57}" srcOrd="2" destOrd="0" presId="urn:microsoft.com/office/officeart/2005/8/layout/matrix1"/>
    <dgm:cxn modelId="{669EC41F-0C13-4DFD-B42F-76F7C1F8EC1B}" type="presParOf" srcId="{1BF2651A-8205-41BE-B145-B25C61332AB8}" destId="{00FC83D2-A05D-4837-9A48-9FB6064D7C88}" srcOrd="3" destOrd="0" presId="urn:microsoft.com/office/officeart/2005/8/layout/matrix1"/>
    <dgm:cxn modelId="{8BAFBF98-576F-43B3-AC09-86DAEBC6294A}" type="presParOf" srcId="{1BF2651A-8205-41BE-B145-B25C61332AB8}" destId="{95CA281F-95E3-4EC1-8602-900D134B45DB}" srcOrd="4" destOrd="0" presId="urn:microsoft.com/office/officeart/2005/8/layout/matrix1"/>
    <dgm:cxn modelId="{F83F526E-1DE0-472B-A08F-B10DD4204930}" type="presParOf" srcId="{1BF2651A-8205-41BE-B145-B25C61332AB8}" destId="{85B9971D-FB26-4F8C-B238-70467E3B2E73}" srcOrd="5" destOrd="0" presId="urn:microsoft.com/office/officeart/2005/8/layout/matrix1"/>
    <dgm:cxn modelId="{7946F061-9DCD-45DD-AF2E-79CBD79A6867}" type="presParOf" srcId="{1BF2651A-8205-41BE-B145-B25C61332AB8}" destId="{EADA7DA2-F510-430D-89C5-F3C4AD16F884}" srcOrd="6" destOrd="0" presId="urn:microsoft.com/office/officeart/2005/8/layout/matrix1"/>
    <dgm:cxn modelId="{6140A966-59B4-4919-A5F4-ADF512AD075F}" type="presParOf" srcId="{1BF2651A-8205-41BE-B145-B25C61332AB8}" destId="{6E6C134C-CB72-4DF6-8A1A-B8707E041763}" srcOrd="7" destOrd="0" presId="urn:microsoft.com/office/officeart/2005/8/layout/matrix1"/>
    <dgm:cxn modelId="{EE557A68-D087-4859-AB17-554AC1F48B6E}" type="presParOf" srcId="{138CD699-702E-4477-BE3B-A5A846B7BD15}" destId="{BCF39DA0-079E-4CC8-BAAE-C6EA32D68B4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32E363-7CBD-4013-A893-4DCA1FE5B731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6819D814-5088-4A10-B157-488C94276728}">
      <dgm:prSet phldrT="[Текст]"/>
      <dgm:spPr/>
      <dgm:t>
        <a:bodyPr/>
        <a:lstStyle/>
        <a:p>
          <a:endParaRPr lang="ru-RU" dirty="0" smtClean="0"/>
        </a:p>
        <a:p>
          <a:r>
            <a:rPr lang="ru-RU" dirty="0" smtClean="0"/>
            <a:t>быть  с учеником  на одном информационном поле не только в школе,</a:t>
          </a:r>
        </a:p>
        <a:p>
          <a:r>
            <a:rPr lang="ru-RU" dirty="0" smtClean="0"/>
            <a:t>давать </a:t>
          </a:r>
        </a:p>
        <a:p>
          <a:r>
            <a:rPr lang="ru-RU" dirty="0" smtClean="0"/>
            <a:t>образцы  новейших эпистолярных  жанров</a:t>
          </a:r>
        </a:p>
        <a:p>
          <a:r>
            <a:rPr lang="ru-RU" dirty="0" smtClean="0"/>
            <a:t>(чат, комментарий)</a:t>
          </a:r>
          <a:endParaRPr lang="ru-RU" dirty="0"/>
        </a:p>
      </dgm:t>
    </dgm:pt>
    <dgm:pt modelId="{68B8EA43-B8CF-474C-A858-D250A66CAAAC}" type="parTrans" cxnId="{53010F98-C54F-4ACC-A43C-75F4EA2B2365}">
      <dgm:prSet/>
      <dgm:spPr/>
      <dgm:t>
        <a:bodyPr/>
        <a:lstStyle/>
        <a:p>
          <a:endParaRPr lang="ru-RU"/>
        </a:p>
      </dgm:t>
    </dgm:pt>
    <dgm:pt modelId="{5CD3FE10-9E89-4319-8DBB-07541962816D}" type="sibTrans" cxnId="{53010F98-C54F-4ACC-A43C-75F4EA2B2365}">
      <dgm:prSet/>
      <dgm:spPr/>
      <dgm:t>
        <a:bodyPr/>
        <a:lstStyle/>
        <a:p>
          <a:endParaRPr lang="ru-RU"/>
        </a:p>
      </dgm:t>
    </dgm:pt>
    <dgm:pt modelId="{F5991F6E-8D41-46CE-B992-524F5FE43AC4}">
      <dgm:prSet phldrT="[Текст]"/>
      <dgm:spPr/>
      <dgm:t>
        <a:bodyPr/>
        <a:lstStyle/>
        <a:p>
          <a:r>
            <a:rPr lang="ru-RU" dirty="0" smtClean="0"/>
            <a:t>знать о самых актуальных проблемах конкретного коллектива,</a:t>
          </a:r>
        </a:p>
        <a:p>
          <a:r>
            <a:rPr lang="ru-RU" dirty="0" smtClean="0"/>
            <a:t>выбирая тему сочинения-рассуждения или  подбирая слова для орфографического диктанта, разбора и т.п. </a:t>
          </a:r>
          <a:endParaRPr lang="ru-RU" dirty="0"/>
        </a:p>
      </dgm:t>
    </dgm:pt>
    <dgm:pt modelId="{18136290-161E-42CB-AD0F-3AF86317AABF}" type="parTrans" cxnId="{BFC1918C-E780-4AF0-A9E1-00D07A7461A8}">
      <dgm:prSet/>
      <dgm:spPr/>
      <dgm:t>
        <a:bodyPr/>
        <a:lstStyle/>
        <a:p>
          <a:endParaRPr lang="ru-RU"/>
        </a:p>
      </dgm:t>
    </dgm:pt>
    <dgm:pt modelId="{43A58792-8527-44D4-AD1B-FE7B14A38EFB}" type="sibTrans" cxnId="{BFC1918C-E780-4AF0-A9E1-00D07A7461A8}">
      <dgm:prSet/>
      <dgm:spPr/>
      <dgm:t>
        <a:bodyPr/>
        <a:lstStyle/>
        <a:p>
          <a:endParaRPr lang="ru-RU"/>
        </a:p>
      </dgm:t>
    </dgm:pt>
    <dgm:pt modelId="{339FE56C-AF82-4C3B-990B-9C2AFF3D193C}">
      <dgm:prSet phldrT="[Текст]"/>
      <dgm:spPr/>
      <dgm:t>
        <a:bodyPr/>
        <a:lstStyle/>
        <a:p>
          <a:r>
            <a:rPr lang="ru-RU" dirty="0" smtClean="0"/>
            <a:t>увидеть , как дети начинают внимательнее относиться к собственным репликам не только в пределах официальной группы, но и  на личных страницах</a:t>
          </a:r>
          <a:endParaRPr lang="ru-RU" dirty="0"/>
        </a:p>
      </dgm:t>
    </dgm:pt>
    <dgm:pt modelId="{306011E5-66C1-428B-A7E5-58E58F6EF3C5}" type="parTrans" cxnId="{AAF9C528-B6D0-4B4B-93AB-96AEB8933C98}">
      <dgm:prSet/>
      <dgm:spPr/>
      <dgm:t>
        <a:bodyPr/>
        <a:lstStyle/>
        <a:p>
          <a:endParaRPr lang="ru-RU"/>
        </a:p>
      </dgm:t>
    </dgm:pt>
    <dgm:pt modelId="{EE7D6357-2185-430C-A196-F35F1197DDF6}" type="sibTrans" cxnId="{AAF9C528-B6D0-4B4B-93AB-96AEB8933C98}">
      <dgm:prSet/>
      <dgm:spPr/>
      <dgm:t>
        <a:bodyPr/>
        <a:lstStyle/>
        <a:p>
          <a:endParaRPr lang="ru-RU"/>
        </a:p>
      </dgm:t>
    </dgm:pt>
    <dgm:pt modelId="{B2DE21E1-981D-436A-A00B-6B96774E172E}" type="pres">
      <dgm:prSet presAssocID="{AF32E363-7CBD-4013-A893-4DCA1FE5B731}" presName="Name0" presStyleCnt="0">
        <dgm:presLayoutVars>
          <dgm:dir/>
          <dgm:resizeHandles val="exact"/>
        </dgm:presLayoutVars>
      </dgm:prSet>
      <dgm:spPr/>
    </dgm:pt>
    <dgm:pt modelId="{3A95CBA2-75A7-45C5-83B3-A2D8D5AAD917}" type="pres">
      <dgm:prSet presAssocID="{AF32E363-7CBD-4013-A893-4DCA1FE5B731}" presName="fgShape" presStyleLbl="fgShp" presStyleIdx="0" presStyleCnt="1" custLinFactY="-300000" custLinFactNeighborX="-1358" custLinFactNeighborY="-360681"/>
      <dgm:spPr/>
    </dgm:pt>
    <dgm:pt modelId="{57AB6951-1E0A-44B2-9E81-F614D877342C}" type="pres">
      <dgm:prSet presAssocID="{AF32E363-7CBD-4013-A893-4DCA1FE5B731}" presName="linComp" presStyleCnt="0"/>
      <dgm:spPr/>
    </dgm:pt>
    <dgm:pt modelId="{B8A2FF0D-ABE4-44BB-B195-194B5D062B00}" type="pres">
      <dgm:prSet presAssocID="{6819D814-5088-4A10-B157-488C94276728}" presName="compNode" presStyleCnt="0"/>
      <dgm:spPr/>
    </dgm:pt>
    <dgm:pt modelId="{1D7B9CF5-8D17-47B3-AAEF-09CFC4875F0A}" type="pres">
      <dgm:prSet presAssocID="{6819D814-5088-4A10-B157-488C94276728}" presName="bkgdShape" presStyleLbl="node1" presStyleIdx="0" presStyleCnt="3" custLinFactNeighborX="6765" custLinFactNeighborY="1333"/>
      <dgm:spPr/>
      <dgm:t>
        <a:bodyPr/>
        <a:lstStyle/>
        <a:p>
          <a:endParaRPr lang="ru-RU"/>
        </a:p>
      </dgm:t>
    </dgm:pt>
    <dgm:pt modelId="{F3A7BB70-CE1D-4C14-A05E-8196C0AD458A}" type="pres">
      <dgm:prSet presAssocID="{6819D814-5088-4A10-B157-488C94276728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B05C9-2A9F-4030-8677-109EE6DA2F84}" type="pres">
      <dgm:prSet presAssocID="{6819D814-5088-4A10-B157-488C94276728}" presName="invisiNode" presStyleLbl="node1" presStyleIdx="0" presStyleCnt="3"/>
      <dgm:spPr/>
    </dgm:pt>
    <dgm:pt modelId="{B5CD8BE9-416B-4F53-93C4-8EB76E7E9283}" type="pres">
      <dgm:prSet presAssocID="{6819D814-5088-4A10-B157-488C94276728}" presName="imagNode" presStyleLbl="fgImgPlace1" presStyleIdx="0" presStyleCnt="3" custLinFactNeighborX="7307" custLinFactNeighborY="2202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66C242B-C0FB-45E8-9CF5-C0C37D7B38DE}" type="pres">
      <dgm:prSet presAssocID="{5CD3FE10-9E89-4319-8DBB-07541962816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AB05BF59-9962-49C6-A799-4AA35C2DAD66}" type="pres">
      <dgm:prSet presAssocID="{F5991F6E-8D41-46CE-B992-524F5FE43AC4}" presName="compNode" presStyleCnt="0"/>
      <dgm:spPr/>
    </dgm:pt>
    <dgm:pt modelId="{F964621B-F744-47DF-A41B-19324B34B127}" type="pres">
      <dgm:prSet presAssocID="{F5991F6E-8D41-46CE-B992-524F5FE43AC4}" presName="bkgdShape" presStyleLbl="node1" presStyleIdx="1" presStyleCnt="3" custLinFactNeighborX="5419" custLinFactNeighborY="28350"/>
      <dgm:spPr/>
      <dgm:t>
        <a:bodyPr/>
        <a:lstStyle/>
        <a:p>
          <a:endParaRPr lang="ru-RU"/>
        </a:p>
      </dgm:t>
    </dgm:pt>
    <dgm:pt modelId="{B7BE0658-E3C4-4C2B-A4C6-AEFAA4E8CF58}" type="pres">
      <dgm:prSet presAssocID="{F5991F6E-8D41-46CE-B992-524F5FE43AC4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A4AB1-54E5-47EE-9EE8-019322579B72}" type="pres">
      <dgm:prSet presAssocID="{F5991F6E-8D41-46CE-B992-524F5FE43AC4}" presName="invisiNode" presStyleLbl="node1" presStyleIdx="1" presStyleCnt="3"/>
      <dgm:spPr/>
    </dgm:pt>
    <dgm:pt modelId="{D16CEDB6-A3B8-438C-8B57-0D9962367C38}" type="pres">
      <dgm:prSet presAssocID="{F5991F6E-8D41-46CE-B992-524F5FE43AC4}" presName="imagNode" presStyleLbl="fgImgPlace1" presStyleIdx="1" presStyleCnt="3" custLinFactNeighborX="6642" custLinFactNeighborY="18018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DEB0A9E-EB1E-4E89-9AB3-67C0FAA8594A}" type="pres">
      <dgm:prSet presAssocID="{43A58792-8527-44D4-AD1B-FE7B14A38EF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FCF24557-E25C-444E-88A0-93C012CF343E}" type="pres">
      <dgm:prSet presAssocID="{339FE56C-AF82-4C3B-990B-9C2AFF3D193C}" presName="compNode" presStyleCnt="0"/>
      <dgm:spPr/>
    </dgm:pt>
    <dgm:pt modelId="{36F81DE0-726C-4DDA-B123-5E5A4792722B}" type="pres">
      <dgm:prSet presAssocID="{339FE56C-AF82-4C3B-990B-9C2AFF3D193C}" presName="bkgdShape" presStyleLbl="node1" presStyleIdx="2" presStyleCnt="3"/>
      <dgm:spPr/>
      <dgm:t>
        <a:bodyPr/>
        <a:lstStyle/>
        <a:p>
          <a:endParaRPr lang="ru-RU"/>
        </a:p>
      </dgm:t>
    </dgm:pt>
    <dgm:pt modelId="{3AFA8219-87A7-4F15-9EE6-D535B6464CDE}" type="pres">
      <dgm:prSet presAssocID="{339FE56C-AF82-4C3B-990B-9C2AFF3D193C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1B6FC-15BF-4207-9B3F-24BCD096887C}" type="pres">
      <dgm:prSet presAssocID="{339FE56C-AF82-4C3B-990B-9C2AFF3D193C}" presName="invisiNode" presStyleLbl="node1" presStyleIdx="2" presStyleCnt="3"/>
      <dgm:spPr/>
    </dgm:pt>
    <dgm:pt modelId="{4B7A9C06-11CD-4AD5-963E-969D6321D979}" type="pres">
      <dgm:prSet presAssocID="{339FE56C-AF82-4C3B-990B-9C2AFF3D193C}" presName="imagNode" presStyleLbl="fgImgPlace1" presStyleIdx="2" presStyleCnt="3" custLinFactNeighborX="1973" custLinFactNeighborY="2202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B16FE255-CAFF-4B74-8485-BDB86E11E9EB}" type="presOf" srcId="{6819D814-5088-4A10-B157-488C94276728}" destId="{1D7B9CF5-8D17-47B3-AAEF-09CFC4875F0A}" srcOrd="0" destOrd="0" presId="urn:microsoft.com/office/officeart/2005/8/layout/hList7"/>
    <dgm:cxn modelId="{BFC1918C-E780-4AF0-A9E1-00D07A7461A8}" srcId="{AF32E363-7CBD-4013-A893-4DCA1FE5B731}" destId="{F5991F6E-8D41-46CE-B992-524F5FE43AC4}" srcOrd="1" destOrd="0" parTransId="{18136290-161E-42CB-AD0F-3AF86317AABF}" sibTransId="{43A58792-8527-44D4-AD1B-FE7B14A38EFB}"/>
    <dgm:cxn modelId="{4AD4EBC9-8B30-44F8-85EE-D54E166E8786}" type="presOf" srcId="{339FE56C-AF82-4C3B-990B-9C2AFF3D193C}" destId="{36F81DE0-726C-4DDA-B123-5E5A4792722B}" srcOrd="0" destOrd="0" presId="urn:microsoft.com/office/officeart/2005/8/layout/hList7"/>
    <dgm:cxn modelId="{53010F98-C54F-4ACC-A43C-75F4EA2B2365}" srcId="{AF32E363-7CBD-4013-A893-4DCA1FE5B731}" destId="{6819D814-5088-4A10-B157-488C94276728}" srcOrd="0" destOrd="0" parTransId="{68B8EA43-B8CF-474C-A858-D250A66CAAAC}" sibTransId="{5CD3FE10-9E89-4319-8DBB-07541962816D}"/>
    <dgm:cxn modelId="{F5910D26-6964-485E-990C-0A783AB5C1A1}" type="presOf" srcId="{6819D814-5088-4A10-B157-488C94276728}" destId="{F3A7BB70-CE1D-4C14-A05E-8196C0AD458A}" srcOrd="1" destOrd="0" presId="urn:microsoft.com/office/officeart/2005/8/layout/hList7"/>
    <dgm:cxn modelId="{7A32BDC2-C451-4BB2-96B7-E0C8EABC407F}" type="presOf" srcId="{5CD3FE10-9E89-4319-8DBB-07541962816D}" destId="{066C242B-C0FB-45E8-9CF5-C0C37D7B38DE}" srcOrd="0" destOrd="0" presId="urn:microsoft.com/office/officeart/2005/8/layout/hList7"/>
    <dgm:cxn modelId="{2E70267D-7E32-4489-8717-9264868EF652}" type="presOf" srcId="{F5991F6E-8D41-46CE-B992-524F5FE43AC4}" destId="{F964621B-F744-47DF-A41B-19324B34B127}" srcOrd="0" destOrd="0" presId="urn:microsoft.com/office/officeart/2005/8/layout/hList7"/>
    <dgm:cxn modelId="{B6B7FA0B-BE2F-474E-BE17-8437640A7028}" type="presOf" srcId="{43A58792-8527-44D4-AD1B-FE7B14A38EFB}" destId="{ADEB0A9E-EB1E-4E89-9AB3-67C0FAA8594A}" srcOrd="0" destOrd="0" presId="urn:microsoft.com/office/officeart/2005/8/layout/hList7"/>
    <dgm:cxn modelId="{D596FBB6-6678-41A7-BEBC-20CF9AB91BB1}" type="presOf" srcId="{F5991F6E-8D41-46CE-B992-524F5FE43AC4}" destId="{B7BE0658-E3C4-4C2B-A4C6-AEFAA4E8CF58}" srcOrd="1" destOrd="0" presId="urn:microsoft.com/office/officeart/2005/8/layout/hList7"/>
    <dgm:cxn modelId="{AAF9C528-B6D0-4B4B-93AB-96AEB8933C98}" srcId="{AF32E363-7CBD-4013-A893-4DCA1FE5B731}" destId="{339FE56C-AF82-4C3B-990B-9C2AFF3D193C}" srcOrd="2" destOrd="0" parTransId="{306011E5-66C1-428B-A7E5-58E58F6EF3C5}" sibTransId="{EE7D6357-2185-430C-A196-F35F1197DDF6}"/>
    <dgm:cxn modelId="{08DBD990-5BB8-4BED-B2DA-DB9C40440D79}" type="presOf" srcId="{339FE56C-AF82-4C3B-990B-9C2AFF3D193C}" destId="{3AFA8219-87A7-4F15-9EE6-D535B6464CDE}" srcOrd="1" destOrd="0" presId="urn:microsoft.com/office/officeart/2005/8/layout/hList7"/>
    <dgm:cxn modelId="{F4367259-AFA7-4BE2-82C8-A379E1741271}" type="presOf" srcId="{AF32E363-7CBD-4013-A893-4DCA1FE5B731}" destId="{B2DE21E1-981D-436A-A00B-6B96774E172E}" srcOrd="0" destOrd="0" presId="urn:microsoft.com/office/officeart/2005/8/layout/hList7"/>
    <dgm:cxn modelId="{9AC15244-44F1-45AE-B392-D28F5437ED18}" type="presParOf" srcId="{B2DE21E1-981D-436A-A00B-6B96774E172E}" destId="{3A95CBA2-75A7-45C5-83B3-A2D8D5AAD917}" srcOrd="0" destOrd="0" presId="urn:microsoft.com/office/officeart/2005/8/layout/hList7"/>
    <dgm:cxn modelId="{C8947063-3D85-4A81-AF9E-DAE3A6655914}" type="presParOf" srcId="{B2DE21E1-981D-436A-A00B-6B96774E172E}" destId="{57AB6951-1E0A-44B2-9E81-F614D877342C}" srcOrd="1" destOrd="0" presId="urn:microsoft.com/office/officeart/2005/8/layout/hList7"/>
    <dgm:cxn modelId="{1F5EB0E8-E862-4B29-AAC8-7D2B06E3195E}" type="presParOf" srcId="{57AB6951-1E0A-44B2-9E81-F614D877342C}" destId="{B8A2FF0D-ABE4-44BB-B195-194B5D062B00}" srcOrd="0" destOrd="0" presId="urn:microsoft.com/office/officeart/2005/8/layout/hList7"/>
    <dgm:cxn modelId="{969867D7-8252-4E58-8FCE-1469785A5C3F}" type="presParOf" srcId="{B8A2FF0D-ABE4-44BB-B195-194B5D062B00}" destId="{1D7B9CF5-8D17-47B3-AAEF-09CFC4875F0A}" srcOrd="0" destOrd="0" presId="urn:microsoft.com/office/officeart/2005/8/layout/hList7"/>
    <dgm:cxn modelId="{CC36065A-EAE3-4984-92C7-C5DEAA4A47C7}" type="presParOf" srcId="{B8A2FF0D-ABE4-44BB-B195-194B5D062B00}" destId="{F3A7BB70-CE1D-4C14-A05E-8196C0AD458A}" srcOrd="1" destOrd="0" presId="urn:microsoft.com/office/officeart/2005/8/layout/hList7"/>
    <dgm:cxn modelId="{6E1E0AE3-83B5-4C8B-BC6A-F864A29C9258}" type="presParOf" srcId="{B8A2FF0D-ABE4-44BB-B195-194B5D062B00}" destId="{CDBB05C9-2A9F-4030-8677-109EE6DA2F84}" srcOrd="2" destOrd="0" presId="urn:microsoft.com/office/officeart/2005/8/layout/hList7"/>
    <dgm:cxn modelId="{7B984BF1-D1E3-40A8-A74C-AF8CB27518F9}" type="presParOf" srcId="{B8A2FF0D-ABE4-44BB-B195-194B5D062B00}" destId="{B5CD8BE9-416B-4F53-93C4-8EB76E7E9283}" srcOrd="3" destOrd="0" presId="urn:microsoft.com/office/officeart/2005/8/layout/hList7"/>
    <dgm:cxn modelId="{A94675DF-6D1E-4015-AF05-D2D68CE3599A}" type="presParOf" srcId="{57AB6951-1E0A-44B2-9E81-F614D877342C}" destId="{066C242B-C0FB-45E8-9CF5-C0C37D7B38DE}" srcOrd="1" destOrd="0" presId="urn:microsoft.com/office/officeart/2005/8/layout/hList7"/>
    <dgm:cxn modelId="{402DCC95-7F21-416A-8A46-02904C1606B2}" type="presParOf" srcId="{57AB6951-1E0A-44B2-9E81-F614D877342C}" destId="{AB05BF59-9962-49C6-A799-4AA35C2DAD66}" srcOrd="2" destOrd="0" presId="urn:microsoft.com/office/officeart/2005/8/layout/hList7"/>
    <dgm:cxn modelId="{8E7DD834-1277-46B2-B202-D1D9F0EF60E9}" type="presParOf" srcId="{AB05BF59-9962-49C6-A799-4AA35C2DAD66}" destId="{F964621B-F744-47DF-A41B-19324B34B127}" srcOrd="0" destOrd="0" presId="urn:microsoft.com/office/officeart/2005/8/layout/hList7"/>
    <dgm:cxn modelId="{61A149A2-B01E-4A2B-8BAF-521DB4D86E0C}" type="presParOf" srcId="{AB05BF59-9962-49C6-A799-4AA35C2DAD66}" destId="{B7BE0658-E3C4-4C2B-A4C6-AEFAA4E8CF58}" srcOrd="1" destOrd="0" presId="urn:microsoft.com/office/officeart/2005/8/layout/hList7"/>
    <dgm:cxn modelId="{757065DC-D29F-4EDD-9D0D-E3238CE3CA16}" type="presParOf" srcId="{AB05BF59-9962-49C6-A799-4AA35C2DAD66}" destId="{132A4AB1-54E5-47EE-9EE8-019322579B72}" srcOrd="2" destOrd="0" presId="urn:microsoft.com/office/officeart/2005/8/layout/hList7"/>
    <dgm:cxn modelId="{88B12A51-6CA7-4482-AB45-9CDF7D779F7B}" type="presParOf" srcId="{AB05BF59-9962-49C6-A799-4AA35C2DAD66}" destId="{D16CEDB6-A3B8-438C-8B57-0D9962367C38}" srcOrd="3" destOrd="0" presId="urn:microsoft.com/office/officeart/2005/8/layout/hList7"/>
    <dgm:cxn modelId="{EA3B4814-3979-4EE1-99BF-0E53DFEFA85D}" type="presParOf" srcId="{57AB6951-1E0A-44B2-9E81-F614D877342C}" destId="{ADEB0A9E-EB1E-4E89-9AB3-67C0FAA8594A}" srcOrd="3" destOrd="0" presId="urn:microsoft.com/office/officeart/2005/8/layout/hList7"/>
    <dgm:cxn modelId="{0F64AB03-2EB8-46CB-91E0-4F068433BB7A}" type="presParOf" srcId="{57AB6951-1E0A-44B2-9E81-F614D877342C}" destId="{FCF24557-E25C-444E-88A0-93C012CF343E}" srcOrd="4" destOrd="0" presId="urn:microsoft.com/office/officeart/2005/8/layout/hList7"/>
    <dgm:cxn modelId="{E28BE392-F8D8-4AB0-A0FC-0B783B7A847B}" type="presParOf" srcId="{FCF24557-E25C-444E-88A0-93C012CF343E}" destId="{36F81DE0-726C-4DDA-B123-5E5A4792722B}" srcOrd="0" destOrd="0" presId="urn:microsoft.com/office/officeart/2005/8/layout/hList7"/>
    <dgm:cxn modelId="{5CE21E6E-792E-4099-9AD9-77B51E95C247}" type="presParOf" srcId="{FCF24557-E25C-444E-88A0-93C012CF343E}" destId="{3AFA8219-87A7-4F15-9EE6-D535B6464CDE}" srcOrd="1" destOrd="0" presId="urn:microsoft.com/office/officeart/2005/8/layout/hList7"/>
    <dgm:cxn modelId="{F0EEEC61-B2B4-4E04-83E3-F95402683412}" type="presParOf" srcId="{FCF24557-E25C-444E-88A0-93C012CF343E}" destId="{92A1B6FC-15BF-4207-9B3F-24BCD096887C}" srcOrd="2" destOrd="0" presId="urn:microsoft.com/office/officeart/2005/8/layout/hList7"/>
    <dgm:cxn modelId="{E639C001-F3DF-4FA1-BB1F-7140730E6681}" type="presParOf" srcId="{FCF24557-E25C-444E-88A0-93C012CF343E}" destId="{4B7A9C06-11CD-4AD5-963E-969D6321D97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765B5-7FA2-4B00-8F6F-C9B471AFB50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9F968BA-5EF5-4CA7-88C5-699B88296D63}">
      <dgm:prSet phldrT="[Текст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координация и интеграция работы всех педагогов по развитию вербального мышления и языкового сознания обучающихся</a:t>
          </a:r>
          <a:endParaRPr lang="ru-RU" dirty="0">
            <a:solidFill>
              <a:schemeClr val="tx1"/>
            </a:solidFill>
          </a:endParaRPr>
        </a:p>
      </dgm:t>
    </dgm:pt>
    <dgm:pt modelId="{6E848435-DA79-493A-BD73-33946EA7B59C}" type="parTrans" cxnId="{C5D14DF9-CBD5-4417-A726-A146FFF21DBF}">
      <dgm:prSet/>
      <dgm:spPr/>
      <dgm:t>
        <a:bodyPr/>
        <a:lstStyle/>
        <a:p>
          <a:endParaRPr lang="ru-RU"/>
        </a:p>
      </dgm:t>
    </dgm:pt>
    <dgm:pt modelId="{7ACC27A4-BABB-4455-BBF0-44A747299ADC}" type="sibTrans" cxnId="{C5D14DF9-CBD5-4417-A726-A146FFF21DBF}">
      <dgm:prSet/>
      <dgm:spPr/>
      <dgm:t>
        <a:bodyPr/>
        <a:lstStyle/>
        <a:p>
          <a:endParaRPr lang="ru-RU"/>
        </a:p>
      </dgm:t>
    </dgm:pt>
    <dgm:pt modelId="{C7D3EEDE-114F-4BCB-9A0A-21BE134AE651}">
      <dgm:prSet phldrT="[Текст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повышение интереса к обучению путем актуализации языкового материала</a:t>
          </a:r>
          <a:endParaRPr lang="ru-RU" dirty="0">
            <a:solidFill>
              <a:schemeClr val="tx1"/>
            </a:solidFill>
          </a:endParaRPr>
        </a:p>
      </dgm:t>
    </dgm:pt>
    <dgm:pt modelId="{DC08937C-30DC-435C-B040-A9AC4F2704A1}" type="parTrans" cxnId="{E2135195-6878-4167-8D05-54227188F22E}">
      <dgm:prSet/>
      <dgm:spPr/>
      <dgm:t>
        <a:bodyPr/>
        <a:lstStyle/>
        <a:p>
          <a:endParaRPr lang="ru-RU"/>
        </a:p>
      </dgm:t>
    </dgm:pt>
    <dgm:pt modelId="{6FAD2C8B-E369-407F-A8C1-C7E3ABB73B79}" type="sibTrans" cxnId="{E2135195-6878-4167-8D05-54227188F22E}">
      <dgm:prSet/>
      <dgm:spPr/>
      <dgm:t>
        <a:bodyPr/>
        <a:lstStyle/>
        <a:p>
          <a:endParaRPr lang="ru-RU"/>
        </a:p>
      </dgm:t>
    </dgm:pt>
    <dgm:pt modelId="{2701F05A-42F8-4910-A478-40362A5D4C33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воспитание у учащихся критического отношения к языковому оформлению информации, подаваемой СМИ</a:t>
          </a:r>
          <a:endParaRPr lang="ru-RU" dirty="0">
            <a:solidFill>
              <a:schemeClr val="tx1"/>
            </a:solidFill>
          </a:endParaRPr>
        </a:p>
      </dgm:t>
    </dgm:pt>
    <dgm:pt modelId="{A35DB343-7D22-42AB-88D4-2EAB2DF0E06F}" type="parTrans" cxnId="{2BB06390-DF22-4AA3-B331-1BEF3B65EC63}">
      <dgm:prSet/>
      <dgm:spPr/>
      <dgm:t>
        <a:bodyPr/>
        <a:lstStyle/>
        <a:p>
          <a:endParaRPr lang="ru-RU"/>
        </a:p>
      </dgm:t>
    </dgm:pt>
    <dgm:pt modelId="{EE85359A-576F-4F2C-9D89-CBCDD42C3E58}" type="sibTrans" cxnId="{2BB06390-DF22-4AA3-B331-1BEF3B65EC63}">
      <dgm:prSet/>
      <dgm:spPr/>
      <dgm:t>
        <a:bodyPr/>
        <a:lstStyle/>
        <a:p>
          <a:endParaRPr lang="ru-RU"/>
        </a:p>
      </dgm:t>
    </dgm:pt>
    <dgm:pt modelId="{E56C62D4-46B1-44D7-B25C-D53BFB4FDD2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активное участие в новых формах коммуникаций и влияние на их идейное содержание и языковое оформление</a:t>
          </a:r>
          <a:endParaRPr lang="ru-RU" dirty="0">
            <a:solidFill>
              <a:schemeClr val="tx1"/>
            </a:solidFill>
          </a:endParaRPr>
        </a:p>
      </dgm:t>
    </dgm:pt>
    <dgm:pt modelId="{6BCC16D3-B41A-477D-9606-962900CEF778}" type="parTrans" cxnId="{C197591F-5393-492D-8C30-AF50BE86E9CE}">
      <dgm:prSet/>
      <dgm:spPr/>
      <dgm:t>
        <a:bodyPr/>
        <a:lstStyle/>
        <a:p>
          <a:endParaRPr lang="ru-RU"/>
        </a:p>
      </dgm:t>
    </dgm:pt>
    <dgm:pt modelId="{F9BAE64A-75DF-48D7-AD4C-8DD5A03F36C6}" type="sibTrans" cxnId="{C197591F-5393-492D-8C30-AF50BE86E9CE}">
      <dgm:prSet/>
      <dgm:spPr/>
      <dgm:t>
        <a:bodyPr/>
        <a:lstStyle/>
        <a:p>
          <a:endParaRPr lang="ru-RU"/>
        </a:p>
      </dgm:t>
    </dgm:pt>
    <dgm:pt modelId="{A7945CE1-C529-4CDA-A919-318BA182099C}" type="pres">
      <dgm:prSet presAssocID="{111765B5-7FA2-4B00-8F6F-C9B471AFB50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1B2E8C7-C2EC-4BEC-9223-99C2B813E27D}" type="pres">
      <dgm:prSet presAssocID="{111765B5-7FA2-4B00-8F6F-C9B471AFB500}" presName="cycle" presStyleCnt="0"/>
      <dgm:spPr/>
    </dgm:pt>
    <dgm:pt modelId="{DE8F3123-E372-41D5-ABF7-00B322648C1B}" type="pres">
      <dgm:prSet presAssocID="{A9F968BA-5EF5-4CA7-88C5-699B88296D63}" presName="nodeFirstNode" presStyleLbl="node1" presStyleIdx="0" presStyleCnt="4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79EAC-E64B-4C26-912C-3F28A85346F4}" type="pres">
      <dgm:prSet presAssocID="{7ACC27A4-BABB-4455-BBF0-44A747299ADC}" presName="sibTransFirstNode" presStyleLbl="bgShp" presStyleIdx="0" presStyleCnt="1" custScaleX="10011" custScaleY="31902" custLinFactNeighborX="-24788" custLinFactNeighborY="5471"/>
      <dgm:spPr/>
      <dgm:t>
        <a:bodyPr/>
        <a:lstStyle/>
        <a:p>
          <a:endParaRPr lang="ru-RU"/>
        </a:p>
      </dgm:t>
    </dgm:pt>
    <dgm:pt modelId="{BF852567-CBD4-4A8F-994B-5F08017690BC}" type="pres">
      <dgm:prSet presAssocID="{C7D3EEDE-114F-4BCB-9A0A-21BE134AE651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6E65B-F4B3-4DCF-856C-8881790F34E9}" type="pres">
      <dgm:prSet presAssocID="{2701F05A-42F8-4910-A478-40362A5D4C33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A88FC-B1A1-4798-97DE-8EE4457A93F5}" type="pres">
      <dgm:prSet presAssocID="{E56C62D4-46B1-44D7-B25C-D53BFB4FDD22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DF7C59-E677-4ACB-8E22-208B7AD91D55}" type="presOf" srcId="{A9F968BA-5EF5-4CA7-88C5-699B88296D63}" destId="{DE8F3123-E372-41D5-ABF7-00B322648C1B}" srcOrd="0" destOrd="0" presId="urn:microsoft.com/office/officeart/2005/8/layout/cycle3"/>
    <dgm:cxn modelId="{73064512-68FA-4869-8A5E-52690DC9919A}" type="presOf" srcId="{2701F05A-42F8-4910-A478-40362A5D4C33}" destId="{0B76E65B-F4B3-4DCF-856C-8881790F34E9}" srcOrd="0" destOrd="0" presId="urn:microsoft.com/office/officeart/2005/8/layout/cycle3"/>
    <dgm:cxn modelId="{42C62030-85C4-4E02-BC17-1D2921F39B2D}" type="presOf" srcId="{E56C62D4-46B1-44D7-B25C-D53BFB4FDD22}" destId="{D70A88FC-B1A1-4798-97DE-8EE4457A93F5}" srcOrd="0" destOrd="0" presId="urn:microsoft.com/office/officeart/2005/8/layout/cycle3"/>
    <dgm:cxn modelId="{2BB06390-DF22-4AA3-B331-1BEF3B65EC63}" srcId="{111765B5-7FA2-4B00-8F6F-C9B471AFB500}" destId="{2701F05A-42F8-4910-A478-40362A5D4C33}" srcOrd="2" destOrd="0" parTransId="{A35DB343-7D22-42AB-88D4-2EAB2DF0E06F}" sibTransId="{EE85359A-576F-4F2C-9D89-CBCDD42C3E58}"/>
    <dgm:cxn modelId="{4D81B672-0163-4F15-81EF-C6270B68EB70}" type="presOf" srcId="{C7D3EEDE-114F-4BCB-9A0A-21BE134AE651}" destId="{BF852567-CBD4-4A8F-994B-5F08017690BC}" srcOrd="0" destOrd="0" presId="urn:microsoft.com/office/officeart/2005/8/layout/cycle3"/>
    <dgm:cxn modelId="{C197591F-5393-492D-8C30-AF50BE86E9CE}" srcId="{111765B5-7FA2-4B00-8F6F-C9B471AFB500}" destId="{E56C62D4-46B1-44D7-B25C-D53BFB4FDD22}" srcOrd="3" destOrd="0" parTransId="{6BCC16D3-B41A-477D-9606-962900CEF778}" sibTransId="{F9BAE64A-75DF-48D7-AD4C-8DD5A03F36C6}"/>
    <dgm:cxn modelId="{E2135195-6878-4167-8D05-54227188F22E}" srcId="{111765B5-7FA2-4B00-8F6F-C9B471AFB500}" destId="{C7D3EEDE-114F-4BCB-9A0A-21BE134AE651}" srcOrd="1" destOrd="0" parTransId="{DC08937C-30DC-435C-B040-A9AC4F2704A1}" sibTransId="{6FAD2C8B-E369-407F-A8C1-C7E3ABB73B79}"/>
    <dgm:cxn modelId="{5E0ED5D4-0C31-4FE7-9C0A-E6C5642BE9E9}" type="presOf" srcId="{111765B5-7FA2-4B00-8F6F-C9B471AFB500}" destId="{A7945CE1-C529-4CDA-A919-318BA182099C}" srcOrd="0" destOrd="0" presId="urn:microsoft.com/office/officeart/2005/8/layout/cycle3"/>
    <dgm:cxn modelId="{C5D14DF9-CBD5-4417-A726-A146FFF21DBF}" srcId="{111765B5-7FA2-4B00-8F6F-C9B471AFB500}" destId="{A9F968BA-5EF5-4CA7-88C5-699B88296D63}" srcOrd="0" destOrd="0" parTransId="{6E848435-DA79-493A-BD73-33946EA7B59C}" sibTransId="{7ACC27A4-BABB-4455-BBF0-44A747299ADC}"/>
    <dgm:cxn modelId="{A7454CA0-ED11-4F5B-A8BF-79B9FA708FFC}" type="presOf" srcId="{7ACC27A4-BABB-4455-BBF0-44A747299ADC}" destId="{BC379EAC-E64B-4C26-912C-3F28A85346F4}" srcOrd="0" destOrd="0" presId="urn:microsoft.com/office/officeart/2005/8/layout/cycle3"/>
    <dgm:cxn modelId="{4E562E7F-E5CF-4E6C-A7B3-2F65A3E01673}" type="presParOf" srcId="{A7945CE1-C529-4CDA-A919-318BA182099C}" destId="{91B2E8C7-C2EC-4BEC-9223-99C2B813E27D}" srcOrd="0" destOrd="0" presId="urn:microsoft.com/office/officeart/2005/8/layout/cycle3"/>
    <dgm:cxn modelId="{018468F9-6F2C-4B4A-9339-E14EDABD0677}" type="presParOf" srcId="{91B2E8C7-C2EC-4BEC-9223-99C2B813E27D}" destId="{DE8F3123-E372-41D5-ABF7-00B322648C1B}" srcOrd="0" destOrd="0" presId="urn:microsoft.com/office/officeart/2005/8/layout/cycle3"/>
    <dgm:cxn modelId="{073627BC-B9F2-498A-BDE2-1B10D1FECF49}" type="presParOf" srcId="{91B2E8C7-C2EC-4BEC-9223-99C2B813E27D}" destId="{BC379EAC-E64B-4C26-912C-3F28A85346F4}" srcOrd="1" destOrd="0" presId="urn:microsoft.com/office/officeart/2005/8/layout/cycle3"/>
    <dgm:cxn modelId="{64F3D397-49CE-4F3B-8F2A-E9B3F8953DDB}" type="presParOf" srcId="{91B2E8C7-C2EC-4BEC-9223-99C2B813E27D}" destId="{BF852567-CBD4-4A8F-994B-5F08017690BC}" srcOrd="2" destOrd="0" presId="urn:microsoft.com/office/officeart/2005/8/layout/cycle3"/>
    <dgm:cxn modelId="{56A5CD2F-3779-41FA-B54D-5C27BF8B6655}" type="presParOf" srcId="{91B2E8C7-C2EC-4BEC-9223-99C2B813E27D}" destId="{0B76E65B-F4B3-4DCF-856C-8881790F34E9}" srcOrd="3" destOrd="0" presId="urn:microsoft.com/office/officeart/2005/8/layout/cycle3"/>
    <dgm:cxn modelId="{301E59A2-919A-44E4-904E-702A18E56503}" type="presParOf" srcId="{91B2E8C7-C2EC-4BEC-9223-99C2B813E27D}" destId="{D70A88FC-B1A1-4798-97DE-8EE4457A93F5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F014B0-628A-496D-BC49-9B878BDCFB85}">
      <dsp:nvSpPr>
        <dsp:cNvPr id="0" name=""/>
        <dsp:cNvSpPr/>
      </dsp:nvSpPr>
      <dsp:spPr>
        <a:xfrm>
          <a:off x="3700738" y="1928282"/>
          <a:ext cx="4508173" cy="4381041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</a:rPr>
            <a:t>вербальная нечувствительность молодежи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3700738" y="1928282"/>
        <a:ext cx="4508173" cy="4381041"/>
      </dsp:txXfrm>
    </dsp:sp>
    <dsp:sp modelId="{C3A1F423-8D8C-436D-8D0B-78A1801D0065}">
      <dsp:nvSpPr>
        <dsp:cNvPr id="0" name=""/>
        <dsp:cNvSpPr/>
      </dsp:nvSpPr>
      <dsp:spPr>
        <a:xfrm rot="20835386">
          <a:off x="388952" y="1921231"/>
          <a:ext cx="4102684" cy="3984655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5">
                  <a:lumMod val="50000"/>
                </a:schemeClr>
              </a:solidFill>
            </a:rPr>
            <a:t>Девербализация                             массовой коммуникации, господство визуальных форм</a:t>
          </a:r>
          <a:endParaRPr lang="ru-RU" sz="2000" kern="1200" dirty="0">
            <a:solidFill>
              <a:schemeClr val="accent5">
                <a:lumMod val="50000"/>
              </a:schemeClr>
            </a:solidFill>
          </a:endParaRPr>
        </a:p>
      </dsp:txBody>
      <dsp:txXfrm rot="20835386">
        <a:off x="388952" y="1921231"/>
        <a:ext cx="4102684" cy="3984655"/>
      </dsp:txXfrm>
    </dsp:sp>
    <dsp:sp modelId="{A2423D70-AEDD-4AE4-B9B1-80D99F11DD83}">
      <dsp:nvSpPr>
        <dsp:cNvPr id="0" name=""/>
        <dsp:cNvSpPr/>
      </dsp:nvSpPr>
      <dsp:spPr>
        <a:xfrm rot="21406614">
          <a:off x="2901653" y="-214538"/>
          <a:ext cx="3912256" cy="3544077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</a:rPr>
            <a:t>Расширение информационно-коммуникативного поля</a:t>
          </a:r>
          <a:endParaRPr lang="ru-RU" sz="2000" kern="1200" dirty="0">
            <a:solidFill>
              <a:srgbClr val="002060"/>
            </a:solidFill>
          </a:endParaRPr>
        </a:p>
      </dsp:txBody>
      <dsp:txXfrm rot="706614">
        <a:off x="3781563" y="540943"/>
        <a:ext cx="2152436" cy="2033112"/>
      </dsp:txXfrm>
    </dsp:sp>
    <dsp:sp modelId="{27FCA936-2853-4E17-84A5-997EA9DD0650}">
      <dsp:nvSpPr>
        <dsp:cNvPr id="0" name=""/>
        <dsp:cNvSpPr/>
      </dsp:nvSpPr>
      <dsp:spPr>
        <a:xfrm rot="19197956" flipV="1">
          <a:off x="7417027" y="3402826"/>
          <a:ext cx="344467" cy="126141"/>
        </a:xfrm>
        <a:prstGeom prst="circularArrow">
          <a:avLst>
            <a:gd name="adj1" fmla="val 4687"/>
            <a:gd name="adj2" fmla="val 299029"/>
            <a:gd name="adj3" fmla="val 2545110"/>
            <a:gd name="adj4" fmla="val 15800276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673795-7245-42EF-8B91-33189188577E}">
      <dsp:nvSpPr>
        <dsp:cNvPr id="0" name=""/>
        <dsp:cNvSpPr/>
      </dsp:nvSpPr>
      <dsp:spPr>
        <a:xfrm rot="20093786">
          <a:off x="-360046" y="1485800"/>
          <a:ext cx="2983399" cy="298339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03BFE4-51BA-4D1B-BA48-FD39F11599F7}">
      <dsp:nvSpPr>
        <dsp:cNvPr id="0" name=""/>
        <dsp:cNvSpPr/>
      </dsp:nvSpPr>
      <dsp:spPr>
        <a:xfrm rot="1805127">
          <a:off x="3258783" y="-668745"/>
          <a:ext cx="3355313" cy="384817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78C546-253B-441E-BF44-0D46F0EB7E0C}">
      <dsp:nvSpPr>
        <dsp:cNvPr id="0" name=""/>
        <dsp:cNvSpPr/>
      </dsp:nvSpPr>
      <dsp:spPr>
        <a:xfrm rot="16200000">
          <a:off x="450050" y="-450050"/>
          <a:ext cx="2880320" cy="3780420"/>
        </a:xfrm>
        <a:prstGeom prst="round1Rect">
          <a:avLst/>
        </a:prstGeom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ln w="38100" cap="flat" cmpd="sng" algn="ctr">
          <a:solidFill>
            <a:schemeClr val="accent5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50000"/>
                </a:schemeClr>
              </a:solidFill>
            </a:rPr>
            <a:t>Посещение сайта, созданного учителем,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50000"/>
                </a:schemeClr>
              </a:solidFill>
            </a:rPr>
            <a:t>должно быть ВЫГОДНЫМ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50000"/>
                </a:schemeClr>
              </a:solidFill>
            </a:rPr>
            <a:t>даже  для слабого ученика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4">
                  <a:lumMod val="50000"/>
                </a:schemeClr>
              </a:solidFill>
            </a:rPr>
            <a:t>(материалы облегчающие восприятие </a:t>
          </a:r>
          <a:r>
            <a:rPr lang="ru-RU" sz="2000" b="1" kern="1200" dirty="0" smtClean="0">
              <a:solidFill>
                <a:schemeClr val="accent4">
                  <a:lumMod val="50000"/>
                </a:schemeClr>
              </a:solidFill>
            </a:rPr>
            <a:t>необходимого</a:t>
          </a:r>
          <a:r>
            <a:rPr lang="ru-RU" sz="2000" kern="1200" dirty="0" smtClean="0">
              <a:solidFill>
                <a:schemeClr val="accent4">
                  <a:lumMod val="50000"/>
                </a:schemeClr>
              </a:solidFill>
            </a:rPr>
            <a:t> объема знаний)</a:t>
          </a:r>
          <a:endParaRPr lang="ru-RU" sz="2000" kern="1200" dirty="0"/>
        </a:p>
      </dsp:txBody>
      <dsp:txXfrm rot="16200000">
        <a:off x="810089" y="-810089"/>
        <a:ext cx="2160240" cy="3780420"/>
      </dsp:txXfrm>
    </dsp:sp>
    <dsp:sp modelId="{676E491E-D27A-419F-88D9-19349F616F57}">
      <dsp:nvSpPr>
        <dsp:cNvPr id="0" name=""/>
        <dsp:cNvSpPr/>
      </dsp:nvSpPr>
      <dsp:spPr>
        <a:xfrm>
          <a:off x="3744430" y="0"/>
          <a:ext cx="3780420" cy="2880320"/>
        </a:xfrm>
        <a:prstGeom prst="round1Rect">
          <a:avLst/>
        </a:prstGeom>
        <a:solidFill>
          <a:schemeClr val="accent5">
            <a:lumMod val="40000"/>
            <a:lumOff val="6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Сделать  сайт СОВРЕМЕННЫМ,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 интересным для ученика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(</a:t>
          </a:r>
          <a:r>
            <a:rPr lang="ru-RU" sz="2400" kern="1200" dirty="0" err="1" smtClean="0">
              <a:solidFill>
                <a:schemeClr val="accent4">
                  <a:lumMod val="50000"/>
                </a:schemeClr>
              </a:solidFill>
            </a:rPr>
            <a:t>он-лайн</a:t>
          </a: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 тренажеры, игры)</a:t>
          </a:r>
          <a:endParaRPr lang="ru-RU" sz="24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744430" y="0"/>
        <a:ext cx="3780420" cy="2160240"/>
      </dsp:txXfrm>
    </dsp:sp>
    <dsp:sp modelId="{95CA281F-95E3-4EC1-8602-900D134B45DB}">
      <dsp:nvSpPr>
        <dsp:cNvPr id="0" name=""/>
        <dsp:cNvSpPr/>
      </dsp:nvSpPr>
      <dsp:spPr>
        <a:xfrm rot="10800000">
          <a:off x="0" y="2880320"/>
          <a:ext cx="3780420" cy="2880320"/>
        </a:xfrm>
        <a:prstGeom prst="round1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Общаться с учениками в соцсетях,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4">
                  <a:lumMod val="50000"/>
                </a:schemeClr>
              </a:solidFill>
            </a:rPr>
            <a:t>создавать группы</a:t>
          </a:r>
          <a:endParaRPr lang="ru-RU" sz="2400" kern="1200" dirty="0">
            <a:solidFill>
              <a:schemeClr val="accent4">
                <a:lumMod val="50000"/>
              </a:schemeClr>
            </a:solidFill>
          </a:endParaRPr>
        </a:p>
      </dsp:txBody>
      <dsp:txXfrm rot="10800000">
        <a:off x="0" y="3600400"/>
        <a:ext cx="3780420" cy="2160240"/>
      </dsp:txXfrm>
    </dsp:sp>
    <dsp:sp modelId="{EADA7DA2-F510-430D-89C5-F3C4AD16F884}">
      <dsp:nvSpPr>
        <dsp:cNvPr id="0" name=""/>
        <dsp:cNvSpPr/>
      </dsp:nvSpPr>
      <dsp:spPr>
        <a:xfrm rot="5400000">
          <a:off x="4230470" y="2430269"/>
          <a:ext cx="2880320" cy="378042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Уроки, посвященные работе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  Интернете</a:t>
          </a:r>
          <a:endParaRPr lang="ru-RU" sz="2400" kern="1200" dirty="0"/>
        </a:p>
      </dsp:txBody>
      <dsp:txXfrm rot="5400000">
        <a:off x="4590510" y="2790310"/>
        <a:ext cx="2160240" cy="3780420"/>
      </dsp:txXfrm>
    </dsp:sp>
    <dsp:sp modelId="{BCF39DA0-079E-4CC8-BAAE-C6EA32D68B45}">
      <dsp:nvSpPr>
        <dsp:cNvPr id="0" name=""/>
        <dsp:cNvSpPr/>
      </dsp:nvSpPr>
      <dsp:spPr>
        <a:xfrm>
          <a:off x="2520269" y="2232248"/>
          <a:ext cx="2804103" cy="1621936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Учитель должен прививать основы культуры письменного общения  в Интернете</a:t>
          </a:r>
          <a:endParaRPr lang="ru-RU" sz="1900" kern="1200" dirty="0"/>
        </a:p>
      </dsp:txBody>
      <dsp:txXfrm>
        <a:off x="2520269" y="2232248"/>
        <a:ext cx="2804103" cy="16219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D7B9CF5-8D17-47B3-AAEF-09CFC4875F0A}">
      <dsp:nvSpPr>
        <dsp:cNvPr id="0" name=""/>
        <dsp:cNvSpPr/>
      </dsp:nvSpPr>
      <dsp:spPr>
        <a:xfrm>
          <a:off x="144024" y="0"/>
          <a:ext cx="2108931" cy="54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быть  с учеником  на одном информационном поле не только в школе,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давать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образцы  новейших эпистолярных  жанров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(чат, комментарий)</a:t>
          </a:r>
          <a:endParaRPr lang="ru-RU" sz="1400" kern="1200" dirty="0"/>
        </a:p>
      </dsp:txBody>
      <dsp:txXfrm>
        <a:off x="144024" y="2160240"/>
        <a:ext cx="2108931" cy="2160240"/>
      </dsp:txXfrm>
    </dsp:sp>
    <dsp:sp modelId="{B5CD8BE9-416B-4F53-93C4-8EB76E7E9283}">
      <dsp:nvSpPr>
        <dsp:cNvPr id="0" name=""/>
        <dsp:cNvSpPr/>
      </dsp:nvSpPr>
      <dsp:spPr>
        <a:xfrm>
          <a:off x="288030" y="720079"/>
          <a:ext cx="1798399" cy="179839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64621B-F744-47DF-A41B-19324B34B127}">
      <dsp:nvSpPr>
        <dsp:cNvPr id="0" name=""/>
        <dsp:cNvSpPr/>
      </dsp:nvSpPr>
      <dsp:spPr>
        <a:xfrm>
          <a:off x="2287837" y="0"/>
          <a:ext cx="2108931" cy="54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знать о самых актуальных проблемах конкретного коллектива,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выбирая тему сочинения-рассуждения или  подбирая слова для орфографического диктанта, разбора и т.п. </a:t>
          </a:r>
          <a:endParaRPr lang="ru-RU" sz="1400" kern="1200" dirty="0"/>
        </a:p>
      </dsp:txBody>
      <dsp:txXfrm>
        <a:off x="2287837" y="2160240"/>
        <a:ext cx="2108931" cy="2160240"/>
      </dsp:txXfrm>
    </dsp:sp>
    <dsp:sp modelId="{D16CEDB6-A3B8-438C-8B57-0D9962367C38}">
      <dsp:nvSpPr>
        <dsp:cNvPr id="0" name=""/>
        <dsp:cNvSpPr/>
      </dsp:nvSpPr>
      <dsp:spPr>
        <a:xfrm>
          <a:off x="2448269" y="648071"/>
          <a:ext cx="1798399" cy="179839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81DE0-726C-4DDA-B123-5E5A4792722B}">
      <dsp:nvSpPr>
        <dsp:cNvPr id="0" name=""/>
        <dsp:cNvSpPr/>
      </dsp:nvSpPr>
      <dsp:spPr>
        <a:xfrm>
          <a:off x="4345753" y="0"/>
          <a:ext cx="2108931" cy="5400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увидеть , как дети начинают внимательнее относиться к собственным репликам не только в пределах официальной группы, но и  на личных страницах</a:t>
          </a:r>
          <a:endParaRPr lang="ru-RU" sz="1400" kern="1200" dirty="0"/>
        </a:p>
      </dsp:txBody>
      <dsp:txXfrm>
        <a:off x="4345753" y="2160240"/>
        <a:ext cx="2108931" cy="2160240"/>
      </dsp:txXfrm>
    </dsp:sp>
    <dsp:sp modelId="{4B7A9C06-11CD-4AD5-963E-969D6321D979}">
      <dsp:nvSpPr>
        <dsp:cNvPr id="0" name=""/>
        <dsp:cNvSpPr/>
      </dsp:nvSpPr>
      <dsp:spPr>
        <a:xfrm>
          <a:off x="4536501" y="720079"/>
          <a:ext cx="1798399" cy="1798399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5CBA2-75A7-45C5-83B3-A2D8D5AAD917}">
      <dsp:nvSpPr>
        <dsp:cNvPr id="0" name=""/>
        <dsp:cNvSpPr/>
      </dsp:nvSpPr>
      <dsp:spPr>
        <a:xfrm>
          <a:off x="177582" y="0"/>
          <a:ext cx="5939556" cy="81009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379EAC-E64B-4C26-912C-3F28A85346F4}">
      <dsp:nvSpPr>
        <dsp:cNvPr id="0" name=""/>
        <dsp:cNvSpPr/>
      </dsp:nvSpPr>
      <dsp:spPr>
        <a:xfrm>
          <a:off x="2304254" y="2232234"/>
          <a:ext cx="592793" cy="1889050"/>
        </a:xfrm>
        <a:prstGeom prst="leftCircularArrow">
          <a:avLst>
            <a:gd name="adj1" fmla="val 4668"/>
            <a:gd name="adj2" fmla="val 272909"/>
            <a:gd name="adj3" fmla="val 12892530"/>
            <a:gd name="adj4" fmla="val 17989283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F3123-E372-41D5-ABF7-00B322648C1B}">
      <dsp:nvSpPr>
        <dsp:cNvPr id="0" name=""/>
        <dsp:cNvSpPr/>
      </dsp:nvSpPr>
      <dsp:spPr>
        <a:xfrm>
          <a:off x="2127593" y="35736"/>
          <a:ext cx="3881716" cy="194085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координация и интеграция работы всех педагогов по развитию вербального мышления и языкового сознания обучающихся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2127593" y="35736"/>
        <a:ext cx="3881716" cy="1940858"/>
      </dsp:txXfrm>
    </dsp:sp>
    <dsp:sp modelId="{BF852567-CBD4-4A8F-994B-5F08017690BC}">
      <dsp:nvSpPr>
        <dsp:cNvPr id="0" name=""/>
        <dsp:cNvSpPr/>
      </dsp:nvSpPr>
      <dsp:spPr>
        <a:xfrm>
          <a:off x="4253776" y="2161918"/>
          <a:ext cx="3881716" cy="1940858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повышение интереса к обучению путем актуализации языкового материала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4253776" y="2161918"/>
        <a:ext cx="3881716" cy="1940858"/>
      </dsp:txXfrm>
    </dsp:sp>
    <dsp:sp modelId="{0B76E65B-F4B3-4DCF-856C-8881790F34E9}">
      <dsp:nvSpPr>
        <dsp:cNvPr id="0" name=""/>
        <dsp:cNvSpPr/>
      </dsp:nvSpPr>
      <dsp:spPr>
        <a:xfrm>
          <a:off x="2127593" y="4288101"/>
          <a:ext cx="3881716" cy="1940858"/>
        </a:xfrm>
        <a:prstGeom prst="roundRect">
          <a:avLst/>
        </a:prstGeom>
        <a:solidFill>
          <a:schemeClr val="accent3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воспитание у учащихся критического отношения к языковому оформлению информации, подаваемой СМИ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2127593" y="4288101"/>
        <a:ext cx="3881716" cy="1940858"/>
      </dsp:txXfrm>
    </dsp:sp>
    <dsp:sp modelId="{D70A88FC-B1A1-4798-97DE-8EE4457A93F5}">
      <dsp:nvSpPr>
        <dsp:cNvPr id="0" name=""/>
        <dsp:cNvSpPr/>
      </dsp:nvSpPr>
      <dsp:spPr>
        <a:xfrm>
          <a:off x="1411" y="2161918"/>
          <a:ext cx="3881716" cy="194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</a:rPr>
            <a:t>активное участие в новых формах коммуникаций и влияние на их идейное содержание и языковое оформление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1411" y="2161918"/>
        <a:ext cx="3881716" cy="1940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64273-D295-466B-AE61-14613A236B58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36AA1-F4CF-4787-8910-9198D36267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6%D0%B0%D1%80%D0%B3%D0%BE%D0%BD" TargetMode="External"/><Relationship Id="rId7" Type="http://schemas.openxmlformats.org/officeDocument/2006/relationships/hyperlink" Target="https://ru.wikipedia.org/wiki/%D0%9A%D0%BE%D0%BC%D0%BF%D1%8C%D1%8E%D1%82%D0%B5%D1%80%D0%BD%D0%B0%D1%8F_%D0%B8%D0%B3%D1%80%D0%B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ru.wikipedia.org/wiki/%D0%A5%D1%83%D0%B4%D0%BE%D0%B6%D0%B5%D1%81%D1%82%D0%B2%D0%B5%D0%BD%D0%BD%D0%B0%D1%8F_%D0%BB%D0%B8%D1%82%D0%B5%D1%80%D0%B0%D1%82%D1%83%D1%80%D0%B0" TargetMode="External"/><Relationship Id="rId5" Type="http://schemas.openxmlformats.org/officeDocument/2006/relationships/hyperlink" Target="https://ru.wikipedia.org/wiki/%D0%9E%D1%80%D0%B8%D0%B3%D0%B8%D0%BD%D0%B0%D0%BB" TargetMode="External"/><Relationship Id="rId4" Type="http://schemas.openxmlformats.org/officeDocument/2006/relationships/hyperlink" Target="https://ru.wikipedia.org/wiki/%D0%9F%D1%80%D0%BE%D0%B8%D0%B7%D0%B2%D0%B5%D0%B4%D0%B5%D0%BD%D0%B8%D0%B5_%D0%B8%D1%81%D0%BA%D1%83%D1%81%D1%81%D1%82%D0%B2%D0%B0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Развитие языковой личности невозможно в отрыве от общества. Ограниченность, примитивизм мышления, падение общего уровня речевой культуры, особенно среди молодежи, - все это проявления современной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социокультурной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языковой ситуации. Она характеризуется расширением информационно-коммуникативного поля, кризисом культуры слова, 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девербализацией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массовой коммуникации,  господством визуальных форм и как следствием - вербальной нечувствительностью молодежи. Современный школьник погружен в информационную среду, которая нередко имеет ярко выраженную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антикультурную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даже антигуманистическую направленность. В многочисленных массовых формах сетевого взаимодействия полноценное вербальное общение часто замещается редуцированной коммуникацией, порой с ненормативной лексикой, низкой орфографической и </a:t>
            </a:r>
            <a:r>
              <a:rPr lang="ru-RU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пунктуационной грамотностью.*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Можно учащихся знакомить с иностранными фразеологизмами, пословицами, поговорками, предлагая подобрать русские эквиваленты: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Например: 1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.Дверь плотника всегда сломана (араб.) – сапожник без сапог.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Можно работу над фразеологией проводить при изучении любого раздела языка, использовать языковые игры при изучении, например, различных стилей речи.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Чем более «хулиганскими» покажутся учащимся задания, тем с большим интересом они будут пытаться их выполнить.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Например: прочитайте выражения в научном стиле  и догадайтесь, перефразировкой каких пословиц или поговорок они являются: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изучении официально-делового стиля в учебниках часто дается образец заявления. Но гораздо интереснее редактировать  вариант, насыщенный забавными ошибками.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Например, такой, как на доске 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Нелишне будет напомнить правило написания местоимения «Вы» при уважительном обращении к одному или нескольким лицам.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Общеизвестно, что учителя в последнее время очень активно используют всевозможные рабочие тетради с тестовыми заданиями. И если филологам приходится все-таки использовать  творческие виды работ, например, сочинения, то преподавателям естественного цикла наук в этом отношении повезло больше. Конечно, проверить тест гораздо проще, чем, во-первых, пытаться разобрать ужасный почерк ребенка, во-вторых, уловить мысль (а чаще -  тень мысли), которую учащийся хотел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выразить.И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пока остальные учителя-предметники, например, историки, географы, будут пренебрегать формами контроля знаний, связанными с изложением мыслей в  свободной форме, учителя-филологи будут  в роли терпящих бедствие, вычерпывающих кружкой воду из тонущей шлюпки. Слишком велик разрыв между теоретической грамотностью (способность давать ответы на тестовые вопросы) и практической. Учащиеся в большинстве своем не владеют монологической речью, в особенности письменной. Количество ошибок удручает. Во многом это следствие внедрения ЕГЭ. Учителю часто приходится выбирать: воспитывать языковую личность или «натаскивать» на сдачу экзамена.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условиях девербализации СМИ преподавателям-словесникам становится все труднее убедить детей в актуальности собственного учебного предмета. Оплотом в формировании языковой личности остается школа, однако  контроль за соблюдением языковых и речевых норм становится заботой исключительно учителей-словесников.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связи с эти  необходимо объединение усилий педагогов не только филологического направления, но всех циклов, обновление форм работы по развитию речи учеников на уроках и во внеурочной деятельности.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 повышать интерес к обучению путем актуализации языкового материала, который используется на уроке, учитывая самые современные веяния в массовой культуре.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Кроме того, полезно воспитывать у учащихся критическое отношение к языковому оформлению информации, подаваемой СМИ. 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И, наконец, необходимо всеми силами пытаться внедряться в те коммуникационные поля, которые учащиеся устанавливают в Интернете. Не надо говорить, что СМС или ЧАТ – это зло, нужно пытаться активно участвовать в новых формах коммуникаций и пытаться влиять на их идейное содержание и языковое оформление.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Соцсети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очень больной вопрос. Именно они отнимают у современных школьников то время, которое предыдущие поколения проводили за книгой. Теперь вместо образцов художественной литературы у школьников перед глазами обрывки слов и мыслей.   Так описывает эту ситуацию учащийся одной из Тюменских гимназий: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Нужно воевать с врагом на его же поле. Пытаться влиять на те законы, которые приняты при общении в соцсетях. На собственном примере прививать основы культуры письменного общения  на просторах Интернета. Педагогам нужно создавать свои страницы и сайты не формально, а стараться делать их популярными среди своих учеников.  Причем, в начале упор следует делать на материалы, облегчающие восприятие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необходимого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объема знаний. т.к. среднестатистический ученик не будет читать просто «для общего развития». Современные дети прагматичны, и только если доказать практическую пользу от посещения своей страницы, можно добиться регулярной посещаемости и уже потом начинать использовать более активно свой сайт для формирования языковой культуры.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переходе с младшей ступени обучения на основную многие школьники отмечают свое взросление приглашением учителя  в «друзья» в социальных сетях. И этой возможностью расширить коммуникацию  не стоит пренебрегать. Учителю стоит даже форсировать события – стать инициатором создания группы класса.  Коснусь  пользы данного мероприятия лишь с точки зрения развития языковой личности. Во-первых, учитель будет давать образцы элементов эпистолярного жанра; во-вторых, можно будет знать о самых актуальных проблемах конкретного коллектива и использовать это на уроках, например, выбирая тему сочинения-рассуждения или  подбирая слова для орфографического диктанта, разбора и т.п. ; в-третьих, дети, понимая, что в их узкий круг (благодаря их собственной опрометчивости), пробрался взрослый, да еще и учитель, начинают внимательнее относиться к собственным репликам не только в пределах созданной из одноклассников группы, но и  на личных страницах. Помню как я, с большим удовлетворением, посетив страницу одного из моих теперь уже бывших  учеников, увидела комментарий: «Серый, это слово пишется через 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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».Возможно, стоит ввести в программу хотя бы несколько часов , посвященных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соцсетям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Причем не только уроки русского языка,  но и литературы.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Сейчас в  Сети очень много так называемого самиздата. Многие пробуют себя в написании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фанфиков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. «Фанфик» —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Жаргон"/>
              </a:rPr>
              <a:t>жаргонизм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обозначающий любительское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Произведение искусства"/>
              </a:rPr>
              <a:t>сочинение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по мотивам популярных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Оригинал"/>
              </a:rPr>
              <a:t>оригинальных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Художественная литература"/>
              </a:rPr>
              <a:t>литературных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произведений, кинофильмов, телесериалов,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аниме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комиксов,  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Компьютерная игра"/>
              </a:rPr>
              <a:t>компьютерных игр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 т. д.  Обычно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фанфики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создаются на некоммерческой основе (для чтения другими поклонниками).. Этот жанр очень популярен среди молодежи, и здесь можно найти немало материала для формирования языковой личности, материала, который будет интересен, прежде всего, этой самой личности.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Крайне необходимо предусмотреть в программе больше часов на внеклассное чтение, посвященное новейшей литературе. Конечно, на учителя в связи с этим ложится огромная ответственность, связанная с подбором материала, но для тех, кто не уверен в себе, всегда есть масса сайтов педагогического сообщества.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секрет, что у многих молодых людей классические произведения не вызывают восторга. Нельзя всю жизнь смотреть «Гарри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Поттера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», а потом вдруг  восхититься Пушкиным. «Евгения Онегина» изучают  в 9 классе, когда большинство из учащихся просто не доросло до глубоких чувств, и  этот роман вызывает у них отторжение. Мы попробуем вызвать у учащихся интерес к тексту, действуя «от противного», используя подростковый антагонизм. Вместо того, чтобы писать классическое сочинение на тему: «Как я люблю Татьяну милую мою…», предложим им написать «Письмо современной Татьяны». Чтобы вызвать у ребят интерес к вдумчивому чтению, можно предложить написать письмо в форме пародии (ведь, чтобы писать пародию, нужно внимательно прочитать оригинал).  Вот отрывок из такой работы с заданием найти средства художественной выразительности: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Чтение таких работ обычно вызывает смех в классе, а смех – это сильнейшее оружие.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тех, кто не захочет «хулиганить», можно предложить сравнительный анализ  письма Татьяны и приведенного сочинения.  Также возможно написание  сочинения-рассуждения «Современный разговорный язык».  Разные типы творческих работ сделают следующий урок более интересным. В любом случае, основная цель,  воспитание интереса и уважения к русскому литературному языку,  будет достигнута.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раньше формированию читательского вкуса способствовало телевидение, транслировавшее фильмы, созданные на основе классических литературных произведений, то теперь  в сетке вещания сплошная «жвачка». Телевидение  перестало быть надежной опорой в воспитании языковой личности. Такой тип рекламы, где ошибка является намеренной, приобретает все большее распространение, и, к сожалению, у многих закрепляется именно такое неправильное написание.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Например, 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sz="1200" b="1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ГипербАЛЛическая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акция от  слова Балл»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Обилие ошибок в речи ведущих даже центральных каналов поражает. И задача учителя научить учащихся критически относиться к тому, что они видят и слышат в СМИ.  Очень полезно давать задания, связанные с поиском речевых ошибок, например, во вчерашних новостных программах или в рекламных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слоганах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Лингвисты отмечают, что в настоящее время происходит «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карнавализация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» языка СМИ: «строгие» тексты заменяются «нестрогими», пародируются советские штампы, отмечается нацеленность на игру с читателем. В связи с этим появляется актуальный материал для работы по развитию речи на уроках. Вот некоторые задания, которые вызывают наибольший интерес у учащихся: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Восстановите исходную форму цитаты, использованной в газетном заголовке. Укажите автора и произведение. Выберите 5 заголовков и сформулируйте возможное содержание статей:</a:t>
            </a:r>
            <a:endParaRPr lang="ru-RU" dirty="0" smtClean="0"/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«Зима.  Дизайнер торжествует…»      или    « Карьеру мне! Карьеру!»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**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последнее время все большее затруднение у учащихся вызывают задания, связанные со знанием фразеологизмов, пословиц, поговорок, т.к. они выходят из активного употребления.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Часто детям известны пословицы трансформированные, в «современной редакции», если можно так выразиться. И наша задача  возродить  первоначальный, исконный  вариант. Учащиеся с большим удовольствием работают над такими трансформированными текстами,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Например: назовите исходный вариант  пословиц: </a:t>
            </a:r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«Не плюй в колодец, вылетит – не поймаешь»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D36AA1-F4CF-4787-8910-9198D362677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F707445-E030-4CFB-A84E-A25708420E6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A9CA1BD-7EC2-42B6-AED0-F6362BE806C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30243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Развитие языковой личности в условиях современной </a:t>
            </a:r>
            <a:r>
              <a:rPr lang="ru-RU" sz="4400" dirty="0" err="1" smtClean="0">
                <a:solidFill>
                  <a:schemeClr val="accent2">
                    <a:lumMod val="75000"/>
                  </a:schemeClr>
                </a:solidFill>
              </a:rPr>
              <a:t>социокультурной</a:t>
            </a:r>
            <a: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  <a:t> ситуации</a:t>
            </a:r>
            <a:br>
              <a:rPr lang="ru-RU" sz="44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940152" y="4653136"/>
            <a:ext cx="3024336" cy="720080"/>
          </a:xfrm>
        </p:spPr>
        <p:txBody>
          <a:bodyPr>
            <a:normAutofit fontScale="92500" lnSpcReduction="10000"/>
          </a:bodyPr>
          <a:lstStyle/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Котова Лариса  Юрьевна,</a:t>
            </a: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учитель  русского языка и литературы </a:t>
            </a:r>
          </a:p>
          <a:p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</a:rPr>
              <a:t>МБОУ СОШ № 18 г.о.Химки</a:t>
            </a:r>
            <a:endParaRPr lang="ru-RU" sz="1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021288"/>
            <a:ext cx="82089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Всероссийская конференция по русскому языку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«Речевое развитие обучающихся – основа развития  языковой личности «</a:t>
            </a:r>
          </a:p>
          <a:p>
            <a:pPr algn="ctr"/>
            <a:r>
              <a:rPr lang="ru-RU" sz="1100" b="1" dirty="0" smtClean="0">
                <a:solidFill>
                  <a:srgbClr val="002060"/>
                </a:solidFill>
              </a:rPr>
              <a:t>2015</a:t>
            </a:r>
            <a:endParaRPr lang="ru-RU" sz="11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052736"/>
            <a:ext cx="72911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Назовите исходные варианты пословиц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83983" y="2060848"/>
            <a:ext cx="89600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Не плюй в колодец: вылетит – не поймаешь</a:t>
            </a:r>
          </a:p>
          <a:p>
            <a:pPr indent="-514350"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Любишь кататься – имей сто рублей</a:t>
            </a:r>
          </a:p>
          <a:p>
            <a:pPr indent="-514350"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Много будешь знать – не дадут состариться</a:t>
            </a:r>
          </a:p>
          <a:p>
            <a:pPr indent="-514350"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</a:rPr>
              <a:t>Без труда полюбишь и козла, коли рожа крива</a:t>
            </a:r>
          </a:p>
          <a:p>
            <a:pPr indent="-342900">
              <a:buFont typeface="Arial" pitchFamily="34" charset="0"/>
              <a:buChar char="•"/>
            </a:pPr>
            <a:endParaRPr lang="ru-RU" sz="32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16632"/>
            <a:ext cx="831048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Назовите русские эквиваленты данных ниже </a:t>
            </a:r>
          </a:p>
          <a:p>
            <a:r>
              <a:rPr lang="ru-RU" sz="3200" dirty="0" smtClean="0"/>
              <a:t>иностранных пословиц и поговорок: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484784"/>
            <a:ext cx="8352928" cy="4936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1.	Дверь плотника всегда сломана (араб.)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 	У портного спина голая (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</a:rPr>
              <a:t>турец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800" b="1" i="1" dirty="0" smtClean="0">
                <a:solidFill>
                  <a:srgbClr val="C00000"/>
                </a:solidFill>
              </a:rPr>
              <a:t>(сапожник без сапог)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2.Возить дрова в лес (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</a:rPr>
              <a:t>вьетн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.)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	Носить воду в ведрах в Дунай (венг.)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rgbClr val="C00000"/>
                </a:solidFill>
              </a:rPr>
              <a:t>	(со своим самоваром в Тулу ездить)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3.Блохе голову топором рубит(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</a:rPr>
              <a:t>япон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.)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   Швырнул камнем в травинку (</a:t>
            </a:r>
            <a:r>
              <a:rPr lang="ru-RU" sz="2800" b="1" i="1" dirty="0" err="1" smtClean="0">
                <a:solidFill>
                  <a:schemeClr val="tx2">
                    <a:lumMod val="75000"/>
                  </a:schemeClr>
                </a:solidFill>
              </a:rPr>
              <a:t>вьетн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.)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sz="2800" b="1" i="1" dirty="0" smtClean="0">
                <a:solidFill>
                  <a:srgbClr val="C00000"/>
                </a:solidFill>
              </a:rPr>
              <a:t>(стрелять из пушки по воробьям)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640960" cy="462379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Правильно сориентироваться в пространстве по звуку удается далеко не каждому.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	(Слышит звон, да не знает, где он.)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Бинарный характер высказываний индивидуума, утратившего социальную активность.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	(Бабка надвое сказала)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Дуалистический принцип использования сельскохозяйственных орудий на гидроповерхности.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	(вилами по воде писано)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Стоимость доставки рогатого скота значительно превышает стоимость груза.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	(За морем телушка – полушка, да рубль перевоз.)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48680"/>
            <a:ext cx="1095693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Догадайтесь, перефразировкой каких пословиц</a:t>
            </a:r>
          </a:p>
          <a:p>
            <a:r>
              <a:rPr lang="ru-RU" sz="3200" dirty="0" smtClean="0"/>
              <a:t>или поговорок являются следующие выражения: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55576" y="1628801"/>
            <a:ext cx="756084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</a:rPr>
              <a:t>Директору МБОУ СОШ № 100</a:t>
            </a:r>
          </a:p>
          <a:p>
            <a:pPr algn="ctr"/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</a:rPr>
              <a:t>Заявление.</a:t>
            </a:r>
          </a:p>
          <a:p>
            <a:pPr algn="just"/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</a:rPr>
              <a:t>Я, Иванов Петя ( учусь в 9 классе)  очень хочу попросить вас о том, чтоб вы дали мне разрешение не ходить на уроки, которые будут со вторника до субботы, потому что ко мне вчера поздно вечером приехала моя тетя, которая должна лечь в больницу, которая живет на Урале, а я должен ей помочь. В просьбе прошу не отказать.</a:t>
            </a:r>
          </a:p>
          <a:p>
            <a:endParaRPr lang="ru-RU" sz="2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600" b="1" i="1" dirty="0" smtClean="0">
                <a:solidFill>
                  <a:schemeClr val="tx2">
                    <a:lumMod val="75000"/>
                  </a:schemeClr>
                </a:solidFill>
              </a:rPr>
              <a:t>Ученик 9»А» класса  (подпись)</a:t>
            </a:r>
          </a:p>
        </p:txBody>
      </p:sp>
      <p:sp useBgFill="1">
        <p:nvSpPr>
          <p:cNvPr id="7" name="TextBox 6"/>
          <p:cNvSpPr txBox="1"/>
          <p:nvPr/>
        </p:nvSpPr>
        <p:spPr>
          <a:xfrm>
            <a:off x="539552" y="548680"/>
            <a:ext cx="8352928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Отредактируйте заявление в соответствии с требованиями официально-делового стиля: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941168"/>
            <a:ext cx="8610600" cy="882650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ru-RU" sz="4400" dirty="0" smtClean="0">
                <a:solidFill>
                  <a:srgbClr val="FF0000"/>
                </a:solidFill>
              </a:rPr>
              <a:t>Что проще проверить?</a:t>
            </a:r>
            <a:endParaRPr lang="ru-RU" sz="4400" dirty="0">
              <a:solidFill>
                <a:srgbClr val="FF0000"/>
              </a:solidFill>
            </a:endParaRPr>
          </a:p>
        </p:txBody>
      </p:sp>
      <p:sp useBgFill="1"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332656"/>
            <a:ext cx="4290556" cy="1106066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Свободное изложение            мысли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Содержимое 6" descr="48da07d17a6ba0f53c701e22f4052773.pn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323528" y="2132856"/>
            <a:ext cx="4536504" cy="2439747"/>
          </a:xfrm>
        </p:spPr>
      </p:pic>
      <p:sp useBgFill="1"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4008" y="116632"/>
            <a:ext cx="4292241" cy="14401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тест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" name="Содержимое 7" descr="images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tretch>
            <a:fillRect/>
          </a:stretch>
        </p:blipFill>
        <p:spPr>
          <a:xfrm>
            <a:off x="5076055" y="2060848"/>
            <a:ext cx="3660019" cy="2448272"/>
          </a:xfrm>
        </p:spPr>
      </p:pic>
      <p:sp>
        <p:nvSpPr>
          <p:cNvPr id="9" name="Двойная стрелка влево/вправо 8"/>
          <p:cNvSpPr/>
          <p:nvPr/>
        </p:nvSpPr>
        <p:spPr>
          <a:xfrm>
            <a:off x="4427984" y="692696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11560" y="116632"/>
          <a:ext cx="813690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709809"/>
            <a:ext cx="842493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Список использованной литературы: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 smtClean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 «Учительская газета», №03 от 21 января 2014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года\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статья «Национальное достояние под угрозой»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** Русский язык и культура речи. Практикум 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Кортава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Т.В., Касьянова В.М.    – М. : Московское отделение издательства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« Учитель»,2015. – 159 с.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83568" y="548680"/>
          <a:ext cx="8208912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Выноска со стрелкой вправо 3"/>
          <p:cNvSpPr/>
          <p:nvPr/>
        </p:nvSpPr>
        <p:spPr>
          <a:xfrm>
            <a:off x="251520" y="188640"/>
            <a:ext cx="3096344" cy="1656184"/>
          </a:xfrm>
          <a:prstGeom prst="right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современная социокультурная и языковая ситуация</a:t>
            </a:r>
          </a:p>
          <a:p>
            <a:pPr algn="ctr"/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971600" y="1844824"/>
            <a:ext cx="864096" cy="1008112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колько не жалк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32656"/>
            <a:ext cx="4896544" cy="60543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11960" y="692696"/>
            <a:ext cx="172819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Роман </a:t>
            </a:r>
            <a:r>
              <a:rPr lang="ru-RU" sz="1600" b="1" dirty="0" err="1" smtClean="0"/>
              <a:t>Жаровцев</a:t>
            </a:r>
            <a:endParaRPr lang="ru-RU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71800" y="170080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1124744"/>
            <a:ext cx="4752528" cy="489364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r>
              <a:rPr lang="ru-RU" sz="2400" b="1" i="1" dirty="0" smtClean="0"/>
              <a:t>Можно за доли секунды по Сети,</a:t>
            </a:r>
          </a:p>
          <a:p>
            <a:r>
              <a:rPr lang="ru-RU" sz="2400" b="1" i="1" dirty="0" smtClean="0"/>
              <a:t>Если подруга сидит в Интернете,</a:t>
            </a:r>
          </a:p>
          <a:p>
            <a:r>
              <a:rPr lang="ru-RU" sz="2400" b="1" i="1" dirty="0" smtClean="0"/>
              <a:t>Без лишней фантазии или ума</a:t>
            </a:r>
          </a:p>
          <a:p>
            <a:r>
              <a:rPr lang="ru-RU" sz="2400" b="1" i="1" dirty="0" smtClean="0"/>
              <a:t>Написать: «Я </a:t>
            </a:r>
            <a:r>
              <a:rPr lang="ru-RU" sz="2400" b="1" i="1" dirty="0" err="1" smtClean="0"/>
              <a:t>тя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лю</a:t>
            </a:r>
            <a:r>
              <a:rPr lang="ru-RU" sz="2400" b="1" i="1" dirty="0" smtClean="0"/>
              <a:t>»</a:t>
            </a:r>
          </a:p>
          <a:p>
            <a:r>
              <a:rPr lang="ru-RU" sz="2400" b="1" i="1" dirty="0" smtClean="0"/>
              <a:t>    Вместо: «Я так люблю тебя!»</a:t>
            </a:r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 smtClean="0"/>
          </a:p>
          <a:p>
            <a:endParaRPr lang="ru-RU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843808" y="5949280"/>
            <a:ext cx="3600400" cy="43088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 err="1" smtClean="0">
                <a:solidFill>
                  <a:srgbClr val="002060"/>
                </a:solidFill>
              </a:rPr>
              <a:t>Жаровцев</a:t>
            </a:r>
            <a:r>
              <a:rPr lang="ru-RU" sz="1100" dirty="0" smtClean="0">
                <a:solidFill>
                  <a:srgbClr val="002060"/>
                </a:solidFill>
              </a:rPr>
              <a:t> Роман, победитель городского конкурса сочинений  «Язык молодежи - язык будущего» г.Тюмень</a:t>
            </a:r>
            <a:endParaRPr lang="ru-RU" sz="1100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7236296" y="332656"/>
            <a:ext cx="0" cy="60486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411760" y="332656"/>
            <a:ext cx="0" cy="60486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411760" y="6381328"/>
            <a:ext cx="482453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411760" y="332656"/>
            <a:ext cx="4824536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899592" y="548680"/>
          <a:ext cx="756084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75656" y="692696"/>
          <a:ext cx="645604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90872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spc="1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Будь  В КОНТАКТЕ , тогда ты сможешь:</a:t>
            </a:r>
            <a:endParaRPr lang="ru-RU" spc="1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5085184"/>
            <a:ext cx="5040560" cy="936104"/>
          </a:xfrm>
        </p:spPr>
        <p:txBody>
          <a:bodyPr>
            <a:normAutofit/>
          </a:bodyPr>
          <a:lstStyle/>
          <a:p>
            <a:pPr algn="ctr"/>
            <a:r>
              <a:rPr lang="ru-RU" spc="200" dirty="0" smtClean="0">
                <a:solidFill>
                  <a:srgbClr val="C00000"/>
                </a:solidFill>
              </a:rPr>
              <a:t>АКТУАЛЬНОСТЬ!</a:t>
            </a:r>
            <a:endParaRPr lang="ru-RU" spc="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179512" y="1556792"/>
            <a:ext cx="3888432" cy="396044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фанфик</a:t>
            </a:r>
            <a:r>
              <a:rPr lang="ru-RU" sz="2300" dirty="0" smtClean="0"/>
              <a:t> —жанр массовой литературы, порожденный заинтересованностью автора каноном*. Автор фанфика не выдумывает для своего произведения мир и персонажей, а заимствует из оригинала, не преследуя коммерческих целей.</a:t>
            </a:r>
            <a:endParaRPr lang="ru-RU" sz="2300" dirty="0"/>
          </a:p>
        </p:txBody>
      </p:sp>
      <p:pic>
        <p:nvPicPr>
          <p:cNvPr id="11" name="Содержимое 10" descr="класс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3995936" y="1772816"/>
            <a:ext cx="4991472" cy="3495666"/>
          </a:xfrm>
        </p:spPr>
      </p:pic>
      <p:sp>
        <p:nvSpPr>
          <p:cNvPr id="6" name="TextBox 5"/>
          <p:cNvSpPr txBox="1"/>
          <p:nvPr/>
        </p:nvSpPr>
        <p:spPr>
          <a:xfrm>
            <a:off x="467544" y="476672"/>
            <a:ext cx="87922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Текст должен быть АКТУАЛЕН для учащихся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внеклассное чтение, посвященное неклассической новейшей литературе</a:t>
            </a:r>
          </a:p>
          <a:p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5517232"/>
            <a:ext cx="8568952" cy="1154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300" dirty="0" smtClean="0">
                <a:solidFill>
                  <a:schemeClr val="tx2"/>
                </a:solidFill>
              </a:rPr>
              <a:t>*Канон - оригинальное произведение (книга, фильм, сериал, комикс, телешоу), мир и герои которого используются для написания фанфика.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0992" y="1484784"/>
            <a:ext cx="9073008" cy="4893647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pPr>
              <a:buNone/>
            </a:pPr>
            <a:r>
              <a:rPr lang="ru-RU" sz="2400" b="1" i="1" dirty="0" err="1" smtClean="0"/>
              <a:t>Прив</a:t>
            </a:r>
            <a:r>
              <a:rPr lang="ru-RU" sz="2400" b="1" i="1" dirty="0" smtClean="0"/>
              <a:t>! Е</a:t>
            </a:r>
            <a:r>
              <a:rPr lang="en-US" sz="2400" b="1" i="1" dirty="0" err="1" smtClean="0"/>
              <a:t>xzarxis</a:t>
            </a:r>
            <a:r>
              <a:rPr lang="ru-RU" sz="2400" b="1" i="1" dirty="0" smtClean="0"/>
              <a:t>@</a:t>
            </a:r>
            <a:r>
              <a:rPr lang="en-US" sz="2400" b="1" i="1" dirty="0" err="1" smtClean="0"/>
              <a:t>tole</a:t>
            </a:r>
            <a:r>
              <a:rPr lang="ru-RU" sz="2400" b="1" i="1" dirty="0" smtClean="0"/>
              <a:t>! :-)</a:t>
            </a:r>
          </a:p>
          <a:p>
            <a:pPr>
              <a:buNone/>
            </a:pPr>
            <a:r>
              <a:rPr lang="ru-RU" sz="2400" b="1" i="1" dirty="0" smtClean="0"/>
              <a:t>Как у тебя идут дела?</a:t>
            </a:r>
          </a:p>
          <a:p>
            <a:pPr>
              <a:buNone/>
            </a:pPr>
            <a:r>
              <a:rPr lang="ru-RU" sz="2400" b="1" i="1" dirty="0" smtClean="0"/>
              <a:t>Эй, </a:t>
            </a:r>
            <a:r>
              <a:rPr lang="ru-RU" sz="2400" b="1" i="1" dirty="0" err="1" smtClean="0"/>
              <a:t>чё</a:t>
            </a:r>
            <a:r>
              <a:rPr lang="ru-RU" sz="2400" b="1" i="1" dirty="0" smtClean="0"/>
              <a:t> молчишь? </a:t>
            </a:r>
          </a:p>
          <a:p>
            <a:pPr>
              <a:buNone/>
            </a:pPr>
            <a:r>
              <a:rPr lang="ru-RU" sz="2400" b="1" i="1" dirty="0" smtClean="0"/>
              <a:t>	      в </a:t>
            </a:r>
            <a:r>
              <a:rPr lang="ru-RU" sz="2400" b="1" i="1" dirty="0" err="1" smtClean="0"/>
              <a:t>оффлайне</a:t>
            </a:r>
            <a:r>
              <a:rPr lang="ru-RU" sz="2400" b="1" i="1" dirty="0" smtClean="0"/>
              <a:t> что ли?</a:t>
            </a:r>
          </a:p>
          <a:p>
            <a:pPr>
              <a:buNone/>
            </a:pPr>
            <a:r>
              <a:rPr lang="ru-RU" sz="2400" b="1" i="1" dirty="0" smtClean="0"/>
              <a:t>Ты почему </a:t>
            </a:r>
            <a:r>
              <a:rPr lang="ru-RU" sz="2400" b="1" i="1" dirty="0" err="1" smtClean="0"/>
              <a:t>игноришь</a:t>
            </a:r>
            <a:r>
              <a:rPr lang="ru-RU" sz="2400" b="1" i="1" dirty="0" smtClean="0"/>
              <a:t>? А?!</a:t>
            </a:r>
          </a:p>
          <a:p>
            <a:pPr>
              <a:buNone/>
            </a:pPr>
            <a:r>
              <a:rPr lang="ru-RU" sz="2400" b="1" i="1" dirty="0" smtClean="0"/>
              <a:t>Ну что? Вот сложно </a:t>
            </a:r>
          </a:p>
          <a:p>
            <a:pPr>
              <a:buNone/>
            </a:pPr>
            <a:r>
              <a:rPr lang="ru-RU" sz="2400" b="1" i="1" dirty="0" smtClean="0"/>
              <a:t>		что ль ответить?</a:t>
            </a:r>
          </a:p>
          <a:p>
            <a:pPr>
              <a:buNone/>
            </a:pPr>
            <a:r>
              <a:rPr lang="ru-RU" sz="2400" b="1" i="1" dirty="0" smtClean="0"/>
              <a:t>И так я первая пишу!</a:t>
            </a:r>
          </a:p>
          <a:p>
            <a:pPr>
              <a:buNone/>
            </a:pPr>
            <a:r>
              <a:rPr lang="ru-RU" sz="2400" b="1" i="1" dirty="0" smtClean="0"/>
              <a:t>Мужик ты или нет, а, Петя?!</a:t>
            </a:r>
          </a:p>
          <a:p>
            <a:pPr>
              <a:buNone/>
            </a:pPr>
            <a:r>
              <a:rPr lang="ru-RU" sz="2400" b="1" i="1" dirty="0" err="1" smtClean="0"/>
              <a:t>Ща</a:t>
            </a:r>
            <a:r>
              <a:rPr lang="ru-RU" sz="2400" b="1" i="1" dirty="0" smtClean="0"/>
              <a:t> прям цветов купить решу!</a:t>
            </a:r>
          </a:p>
          <a:p>
            <a:pPr>
              <a:buNone/>
            </a:pPr>
            <a:r>
              <a:rPr lang="ru-RU" sz="2400" b="1" i="1" dirty="0" smtClean="0"/>
              <a:t>Эх, что тебе сказать хотела…</a:t>
            </a:r>
          </a:p>
          <a:p>
            <a:pPr>
              <a:buNone/>
            </a:pPr>
            <a:r>
              <a:rPr lang="ru-RU" sz="2400" b="1" i="1" dirty="0" smtClean="0"/>
              <a:t>Хоть первым должен ты…Забудь!</a:t>
            </a:r>
          </a:p>
          <a:p>
            <a:pPr>
              <a:buNone/>
            </a:pPr>
            <a:r>
              <a:rPr lang="ru-RU" sz="2400" b="1" i="1" dirty="0" smtClean="0"/>
              <a:t>Люблю тебя! Весь день не ела,</a:t>
            </a:r>
          </a:p>
          <a:p>
            <a:pPr>
              <a:buNone/>
            </a:pPr>
            <a:r>
              <a:rPr lang="ru-RU" sz="2400" b="1" i="1" dirty="0" smtClean="0"/>
              <a:t>Так волновалась, просто жуть!</a:t>
            </a:r>
          </a:p>
          <a:p>
            <a:pPr>
              <a:buNone/>
            </a:pPr>
            <a:r>
              <a:rPr lang="ru-RU" sz="2400" b="1" i="1" dirty="0" smtClean="0"/>
              <a:t>Когда сижу я на балконе, </a:t>
            </a:r>
          </a:p>
          <a:p>
            <a:pPr>
              <a:buNone/>
            </a:pPr>
            <a:r>
              <a:rPr lang="ru-RU" sz="2400" b="1" i="1" dirty="0" smtClean="0"/>
              <a:t>Все мысли только о тебе,</a:t>
            </a:r>
          </a:p>
          <a:p>
            <a:pPr>
              <a:buNone/>
            </a:pPr>
            <a:r>
              <a:rPr lang="ru-RU" sz="2400" b="1" i="1" dirty="0" smtClean="0"/>
              <a:t>О нашей будущей лав </a:t>
            </a:r>
            <a:r>
              <a:rPr lang="ru-RU" sz="2400" b="1" i="1" dirty="0" err="1" smtClean="0"/>
              <a:t>стори</a:t>
            </a:r>
            <a:endParaRPr lang="ru-RU" sz="2400" b="1" i="1" dirty="0" smtClean="0"/>
          </a:p>
          <a:p>
            <a:pPr>
              <a:buNone/>
            </a:pPr>
            <a:r>
              <a:rPr lang="ru-RU" sz="2400" b="1" i="1" dirty="0" smtClean="0"/>
              <a:t>(Ну и о кофе, что в руке).</a:t>
            </a:r>
          </a:p>
          <a:p>
            <a:pPr>
              <a:buNone/>
            </a:pPr>
            <a:r>
              <a:rPr lang="ru-RU" sz="2400" b="1" i="1" dirty="0" smtClean="0"/>
              <a:t>Зачем к нам в школу перевелся?</a:t>
            </a:r>
          </a:p>
          <a:p>
            <a:pPr>
              <a:buNone/>
            </a:pPr>
            <a:r>
              <a:rPr lang="ru-RU" sz="2400" b="1" i="1" dirty="0" smtClean="0"/>
              <a:t>Теперь прям жизнь мне не мила!</a:t>
            </a:r>
          </a:p>
          <a:p>
            <a:pPr>
              <a:buNone/>
            </a:pPr>
            <a:r>
              <a:rPr lang="ru-RU" sz="2400" b="1" i="1" dirty="0" smtClean="0"/>
              <a:t>Когда ты в класс неспешно 			вплелся,</a:t>
            </a:r>
          </a:p>
          <a:p>
            <a:pPr>
              <a:buNone/>
            </a:pPr>
            <a:r>
              <a:rPr lang="ru-RU" sz="2400" b="1" i="1" dirty="0" smtClean="0"/>
              <a:t> </a:t>
            </a:r>
            <a:r>
              <a:rPr lang="en-US" sz="2400" b="1" i="1" dirty="0" smtClean="0"/>
              <a:t>L</a:t>
            </a:r>
            <a:r>
              <a:rPr lang="ru-RU" sz="2400" b="1" i="1" dirty="0" err="1" smtClean="0"/>
              <a:t>ove</a:t>
            </a:r>
            <a:r>
              <a:rPr lang="ru-RU" sz="2400" b="1" i="1" dirty="0" smtClean="0"/>
              <a:t>  в сердце буйно зацвела…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8864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17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средства художественной выразительности в приведенном отрывке:</a:t>
            </a:r>
            <a:endParaRPr lang="ru-RU" sz="2400" b="1" spc="17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glodealer.com/sites/default/files/styles/lightbox_bigimage/public/sale/5-2/skidki-Irkutsk-1423806901.jpg?itok=o6MD8VqW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3142" y="1371600"/>
            <a:ext cx="593771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WordArt 2"/>
          <p:cNvSpPr>
            <a:spLocks noChangeArrowheads="1" noChangeShapeType="1" noTextEdit="1"/>
          </p:cNvSpPr>
          <p:nvPr/>
        </p:nvSpPr>
        <p:spPr bwMode="auto">
          <a:xfrm>
            <a:off x="971600" y="692696"/>
            <a:ext cx="7056784" cy="1803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/>
            <a:endParaRPr lang="ru-RU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Impac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4664"/>
            <a:ext cx="8356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kern="10" cap="none" spc="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гипер</a:t>
            </a:r>
            <a:r>
              <a:rPr lang="ru-RU" sz="5400" b="1" kern="10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БАЛЛ</a:t>
            </a:r>
            <a:r>
              <a:rPr lang="ru-RU" sz="5400" b="1" kern="1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ические</a:t>
            </a:r>
            <a:r>
              <a:rPr lang="ru-RU" sz="5400" b="1" kern="1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 скидки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1680" y="5661248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kern="1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Скидки за </a:t>
            </a:r>
            <a:r>
              <a:rPr lang="ru-RU" sz="5400" b="1" kern="10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БАЛЛ</a:t>
            </a:r>
            <a:r>
              <a:rPr lang="ru-RU" sz="5400" b="1" kern="1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ы</a:t>
            </a:r>
            <a:endParaRPr lang="ru-RU" sz="5400" b="1" kern="1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TextBox 3"/>
          <p:cNvSpPr txBox="1"/>
          <p:nvPr/>
        </p:nvSpPr>
        <p:spPr>
          <a:xfrm>
            <a:off x="251520" y="404664"/>
            <a:ext cx="7562007" cy="249299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Восстановите исходную форму цитаты.</a:t>
            </a:r>
          </a:p>
          <a:p>
            <a:r>
              <a:rPr lang="ru-RU" sz="3200" dirty="0" smtClean="0"/>
              <a:t> Укажите автора и произведение.</a:t>
            </a:r>
          </a:p>
          <a:p>
            <a:r>
              <a:rPr lang="ru-RU" sz="3200" dirty="0" smtClean="0"/>
              <a:t>Выберите 5 заголовков и сформулируйте </a:t>
            </a:r>
          </a:p>
          <a:p>
            <a:r>
              <a:rPr lang="ru-RU" sz="3200" dirty="0" smtClean="0"/>
              <a:t>возможное содержание статей:</a:t>
            </a:r>
          </a:p>
          <a:p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2276872"/>
            <a:ext cx="681340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Хождение по внукам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В волонтеры я б пошел, пусть меня научат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Все флейты в гости к нам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Зима. Дизайнер торжествует.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Карьеру мне, карьеру!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К нам едет аудит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Размышления у накрытого стола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Этот стон у нас рынком зовется</a:t>
            </a:r>
            <a:endParaRPr lang="ru-RU" sz="28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2039</Words>
  <Application>Microsoft Office PowerPoint</Application>
  <PresentationFormat>Экран (4:3)</PresentationFormat>
  <Paragraphs>181</Paragraphs>
  <Slides>16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Развитие языковой личности в условиях современной социокультурной ситуации </vt:lpstr>
      <vt:lpstr>Слайд 2</vt:lpstr>
      <vt:lpstr>Слайд 3</vt:lpstr>
      <vt:lpstr>Слайд 4</vt:lpstr>
      <vt:lpstr>АКТУАЛЬНОСТЬ!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           Что проще проверить?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111</cp:lastModifiedBy>
  <cp:revision>119</cp:revision>
  <dcterms:created xsi:type="dcterms:W3CDTF">2015-10-20T11:09:25Z</dcterms:created>
  <dcterms:modified xsi:type="dcterms:W3CDTF">2016-01-26T12:28:49Z</dcterms:modified>
</cp:coreProperties>
</file>