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1356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6194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5872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08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220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8559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211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4147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341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86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0396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49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76BBD-FF1A-4834-ABC7-01FD38606C45}" type="datetimeFigureOut">
              <a:rPr lang="ru-RU" smtClean="0"/>
              <a:t>24.11.2013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D0EE4-026E-441E-A259-D36A02B187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838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к\Desktop\мои фотографии\мои картинки\пожелания, рисовашки\Frame-66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28" y="0"/>
            <a:ext cx="91322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пк\Desktop\мои фотографии\мои картинки\пожелания, рисовашки\Frame-66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72" y="152400"/>
            <a:ext cx="91322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21113905">
            <a:off x="607746" y="1720840"/>
            <a:ext cx="571505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Прозвенел уже звонок,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 настройтесь на урок!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Встаньте прямо, подтянитесь,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теперь садитесь !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112432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63635">
            <a:off x="1066611" y="2563378"/>
            <a:ext cx="6625105" cy="1740768"/>
          </a:xfrm>
        </p:spPr>
        <p:txBody>
          <a:bodyPr>
            <a:noAutofit/>
          </a:bodyPr>
          <a:lstStyle/>
          <a:p>
            <a:pPr algn="l"/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П</a:t>
            </a:r>
            <a:r>
              <a:rPr lang="ru-RU" sz="31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лица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1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– старинное 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/>
            </a:r>
            <a:b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оружие:</a:t>
            </a:r>
            <a:b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тяжёлая дубинка</a:t>
            </a:r>
            <a:b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с утолщённым концом.</a:t>
            </a:r>
            <a: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Об</a:t>
            </a:r>
            <a:r>
              <a:rPr lang="ru-RU" sz="31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о</a:t>
            </a: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– группа повозок, </a:t>
            </a:r>
            <a:b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   перевозящих грузы.</a:t>
            </a:r>
            <a: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Казн</a:t>
            </a:r>
            <a:r>
              <a:rPr lang="ru-RU" sz="31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а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– ценности, деньги.</a:t>
            </a:r>
            <a: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100" dirty="0" smtClean="0">
                <a:solidFill>
                  <a:prstClr val="black"/>
                </a:solidFill>
                <a:ea typeface="Calibri"/>
                <a:cs typeface="Times New Roman"/>
              </a:rPr>
            </a:b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Не скуд</a:t>
            </a:r>
            <a:r>
              <a:rPr lang="ru-RU" sz="3100" b="1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е</a:t>
            </a:r>
            <a:r>
              <a:rPr lang="ru-RU" sz="3100" u="sng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ет</a:t>
            </a: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-не становится</a:t>
            </a:r>
            <a:b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</a:br>
            <a:r>
              <a:rPr lang="ru-RU" sz="31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 беднее.</a:t>
            </a:r>
            <a: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9706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09403">
            <a:off x="2770" y="2329515"/>
            <a:ext cx="683536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Д/З</a:t>
            </a:r>
            <a:br>
              <a:rPr lang="ru-RU" dirty="0" smtClean="0"/>
            </a:br>
            <a:r>
              <a:rPr lang="ru-RU" dirty="0" smtClean="0"/>
              <a:t>выучить стихотворение</a:t>
            </a:r>
            <a:br>
              <a:rPr lang="ru-RU" dirty="0" smtClean="0"/>
            </a:br>
            <a:r>
              <a:rPr lang="ru-RU" dirty="0" smtClean="0"/>
              <a:t>на стр. 156 – 157</a:t>
            </a:r>
            <a:br>
              <a:rPr lang="ru-RU" dirty="0" smtClean="0"/>
            </a:br>
            <a:r>
              <a:rPr lang="ru-RU" dirty="0" smtClean="0"/>
              <a:t>* нарисовать</a:t>
            </a:r>
            <a:br>
              <a:rPr lang="ru-RU" dirty="0" smtClean="0"/>
            </a:br>
            <a:r>
              <a:rPr lang="ru-RU" dirty="0" smtClean="0"/>
              <a:t> « Мороза- воевода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91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68497">
            <a:off x="441395" y="2454159"/>
            <a:ext cx="7067128" cy="1143000"/>
          </a:xfrm>
        </p:spPr>
        <p:txBody>
          <a:bodyPr>
            <a:noAutofit/>
          </a:bodyPr>
          <a:lstStyle/>
          <a:p>
            <a:r>
              <a:rPr lang="ru-RU" sz="5400" dirty="0" smtClean="0"/>
              <a:t>Урок закончен!</a:t>
            </a:r>
            <a:br>
              <a:rPr lang="ru-RU" sz="5400" dirty="0" smtClean="0"/>
            </a:br>
            <a:r>
              <a:rPr lang="ru-RU" sz="5400" dirty="0" smtClean="0"/>
              <a:t>Всем спасибо!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08356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13572">
            <a:off x="971600" y="2290763"/>
            <a:ext cx="5400600" cy="1143000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</a:t>
            </a:r>
            <a:endParaRPr lang="ru-RU" sz="6000" b="1" i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5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78660">
            <a:off x="649418" y="2841363"/>
            <a:ext cx="5915894" cy="1143000"/>
          </a:xfrm>
        </p:spPr>
        <p:txBody>
          <a:bodyPr>
            <a:normAutofit fontScale="9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b="1" u="sng" dirty="0" smtClean="0">
                <a:effectLst/>
                <a:latin typeface="Times New Roman"/>
                <a:ea typeface="Calibri"/>
                <a:cs typeface="Times New Roman"/>
              </a:rPr>
              <a:t>Полное имя Некрасова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:                       а)Алексей Николаевич;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б)Николай Алексеевич; 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в)Николай Александрович.</a:t>
            </a:r>
            <a:endParaRPr lang="ru-RU" sz="36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503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21061602">
            <a:off x="381721" y="2285536"/>
            <a:ext cx="5057253" cy="1143000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2. Назови на каком портрете изображен Н.А. Некрасов.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099" name="Picture 3" descr="C:\Users\пк\Desktop\мои фотографии\мои картинки\известные\пушк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10869">
            <a:off x="883746" y="4086841"/>
            <a:ext cx="2263283" cy="249550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пк\Desktop\мои фотографии\мои картинки\известные\некрасо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256" y="3840941"/>
            <a:ext cx="2339900" cy="296891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пк\Desktop\мои фотографии\мои картинки\известные\фёдор тютче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0106">
            <a:off x="6056601" y="4008400"/>
            <a:ext cx="2169160" cy="2602992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40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79341">
            <a:off x="954647" y="3473238"/>
            <a:ext cx="5445819" cy="1143000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3. </a:t>
            </a: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Какое стихотворение из данных  написал именно Н.А. Некрасов:  а)«Крестьянские дети»; </a:t>
            </a:r>
            <a:b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б) « Няне»;</a:t>
            </a:r>
            <a:b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effectLst/>
                <a:latin typeface="Times New Roman"/>
                <a:ea typeface="Calibri"/>
                <a:cs typeface="Times New Roman"/>
              </a:rPr>
              <a:t> в) « Осень».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945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68540">
            <a:off x="922509" y="3039316"/>
            <a:ext cx="5764930" cy="1143000"/>
          </a:xfrm>
        </p:spPr>
        <p:txBody>
          <a:bodyPr>
            <a:normAutofit fontScale="90000"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4. Продолжи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предложение. </a:t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« Попался косой, поймали … , заблудились немножко и видели… у, страшный какой!...»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14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062989">
            <a:off x="303979" y="2862263"/>
            <a:ext cx="5987802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5. Подберите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правильное название к сказке « Мужичок …»: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а) с иголочку;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</a:t>
            </a:r>
            <a:r>
              <a:rPr lang="ru-RU" dirty="0"/>
              <a:t>) с ноготок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в) Великан.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582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4763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98717">
            <a:off x="525795" y="2862262"/>
            <a:ext cx="5400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6. Сколько лет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было Власу из стих-я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 </a:t>
            </a:r>
            <a:r>
              <a:rPr lang="ru-RU" dirty="0"/>
              <a:t>Мужичок с ноготок</a:t>
            </a:r>
            <a:r>
              <a:rPr lang="ru-RU" dirty="0" smtClean="0"/>
              <a:t>»: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а)4 года</a:t>
            </a:r>
            <a:r>
              <a:rPr lang="ru-RU" dirty="0" smtClean="0"/>
              <a:t>;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б)9 лет;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</a:t>
            </a:r>
            <a:r>
              <a:rPr lang="ru-RU" dirty="0"/>
              <a:t>) 6 лет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784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" y="10842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143062">
            <a:off x="1006967" y="2725870"/>
            <a:ext cx="5822906" cy="2007982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Бор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 хвойный лес.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Воев</a:t>
            </a:r>
            <a:r>
              <a:rPr lang="ru-RU" sz="36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да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в Древней Руси начальник войска, а также края, области.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Доз</a:t>
            </a:r>
            <a:r>
              <a:rPr lang="ru-RU" sz="36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о</a:t>
            </a: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обход для осмотра или наблюдения; разведка или охрана.</a:t>
            </a:r>
            <a: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2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Влад</a:t>
            </a:r>
            <a:r>
              <a:rPr lang="ru-RU" sz="3600" b="1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</a:t>
            </a:r>
            <a:r>
              <a:rPr lang="ru-RU" sz="3600" u="sng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нья</a:t>
            </a:r>
            <a:r>
              <a:rPr lang="ru-RU" sz="3100" dirty="0" smtClean="0">
                <a:effectLst/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– территория, которая находиться в чьей-то собственности.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31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76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Викторина</vt:lpstr>
      <vt:lpstr>Полное имя Некрасова:                       а)Алексей Николаевич;  б)Николай Алексеевич;  в)Николай Александрович.</vt:lpstr>
      <vt:lpstr>2. Назови на каком портрете изображен Н.А. Некрасов. </vt:lpstr>
      <vt:lpstr>3. Какое стихотворение из данных  написал именно Н.А. Некрасов:  а)«Крестьянские дети»;   б) « Няне»;  в) « Осень». </vt:lpstr>
      <vt:lpstr>4. Продолжи  предложение.  « Попался косой, поймали … , заблудились немножко и видели… у, страшный какой!...» </vt:lpstr>
      <vt:lpstr>5. Подберите  правильное название к сказке « Мужичок …»:    а) с иголочку;  б) с ноготок;  в) Великан. </vt:lpstr>
      <vt:lpstr>6. Сколько лет  было Власу из стих-я  « Мужичок с ноготок»:  а)4 года;  б)9 лет;  в) 6 лет  </vt:lpstr>
      <vt:lpstr>Бор- хвойный лес. Воевода – в Древней Руси начальник войска, а также края, области. Дозор – обход для осмотра или наблюдения; разведка или охрана. Владенья – территория, которая находиться в чьей-то собственности.  </vt:lpstr>
      <vt:lpstr>Палица – старинное  оружие:  тяжёлая дубинка  с утолщённым концом. Обоз – группа повозок,      перевозящих грузы. Казна – ценности, деньги. Не скудеет-не становится  беднее. </vt:lpstr>
      <vt:lpstr>Д/З выучить стихотворение на стр. 156 – 157 * нарисовать  « Мороза- воевода</vt:lpstr>
      <vt:lpstr>Урок закончен! Всем спасибо!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8</cp:revision>
  <dcterms:created xsi:type="dcterms:W3CDTF">2013-11-24T18:36:10Z</dcterms:created>
  <dcterms:modified xsi:type="dcterms:W3CDTF">2013-11-24T20:05:45Z</dcterms:modified>
</cp:coreProperties>
</file>